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5" r:id="rId2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99CCFF"/>
    <a:srgbClr val="FF9933"/>
    <a:srgbClr val="008000"/>
    <a:srgbClr val="FFCCCC"/>
    <a:srgbClr val="FFCC99"/>
    <a:srgbClr val="CC6600"/>
    <a:srgbClr val="FFCC00"/>
    <a:srgbClr val="FF3399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50" d="100"/>
          <a:sy n="50" d="100"/>
        </p:scale>
        <p:origin x="-2262" y="-45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/>
          <p:cNvGrpSpPr/>
          <p:nvPr/>
        </p:nvGrpSpPr>
        <p:grpSpPr>
          <a:xfrm>
            <a:off x="497505" y="2843935"/>
            <a:ext cx="1423719" cy="1440160"/>
            <a:chOff x="5815648" y="1484784"/>
            <a:chExt cx="4057600" cy="4104456"/>
          </a:xfrm>
        </p:grpSpPr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5815648" y="2889179"/>
              <a:ext cx="4057600" cy="1433316"/>
            </a:xfrm>
            <a:custGeom>
              <a:avLst/>
              <a:gdLst>
                <a:gd name="T0" fmla="*/ 2340 w 2344"/>
                <a:gd name="T1" fmla="*/ 200 h 828"/>
                <a:gd name="T2" fmla="*/ 2316 w 2344"/>
                <a:gd name="T3" fmla="*/ 150 h 828"/>
                <a:gd name="T4" fmla="*/ 2276 w 2344"/>
                <a:gd name="T5" fmla="*/ 104 h 828"/>
                <a:gd name="T6" fmla="*/ 2218 w 2344"/>
                <a:gd name="T7" fmla="*/ 64 h 828"/>
                <a:gd name="T8" fmla="*/ 2116 w 2344"/>
                <a:gd name="T9" fmla="*/ 20 h 828"/>
                <a:gd name="T10" fmla="*/ 2086 w 2344"/>
                <a:gd name="T11" fmla="*/ 22 h 828"/>
                <a:gd name="T12" fmla="*/ 2148 w 2344"/>
                <a:gd name="T13" fmla="*/ 88 h 828"/>
                <a:gd name="T14" fmla="*/ 2166 w 2344"/>
                <a:gd name="T15" fmla="*/ 116 h 828"/>
                <a:gd name="T16" fmla="*/ 2176 w 2344"/>
                <a:gd name="T17" fmla="*/ 146 h 828"/>
                <a:gd name="T18" fmla="*/ 2178 w 2344"/>
                <a:gd name="T19" fmla="*/ 160 h 828"/>
                <a:gd name="T20" fmla="*/ 2174 w 2344"/>
                <a:gd name="T21" fmla="*/ 190 h 828"/>
                <a:gd name="T22" fmla="*/ 2172 w 2344"/>
                <a:gd name="T23" fmla="*/ 192 h 828"/>
                <a:gd name="T24" fmla="*/ 2150 w 2344"/>
                <a:gd name="T25" fmla="*/ 238 h 828"/>
                <a:gd name="T26" fmla="*/ 2112 w 2344"/>
                <a:gd name="T27" fmla="*/ 284 h 828"/>
                <a:gd name="T28" fmla="*/ 1986 w 2344"/>
                <a:gd name="T29" fmla="*/ 374 h 828"/>
                <a:gd name="T30" fmla="*/ 1808 w 2344"/>
                <a:gd name="T31" fmla="*/ 460 h 828"/>
                <a:gd name="T32" fmla="*/ 1586 w 2344"/>
                <a:gd name="T33" fmla="*/ 534 h 828"/>
                <a:gd name="T34" fmla="*/ 1328 w 2344"/>
                <a:gd name="T35" fmla="*/ 594 h 828"/>
                <a:gd name="T36" fmla="*/ 1136 w 2344"/>
                <a:gd name="T37" fmla="*/ 622 h 828"/>
                <a:gd name="T38" fmla="*/ 850 w 2344"/>
                <a:gd name="T39" fmla="*/ 642 h 828"/>
                <a:gd name="T40" fmla="*/ 598 w 2344"/>
                <a:gd name="T41" fmla="*/ 634 h 828"/>
                <a:gd name="T42" fmla="*/ 398 w 2344"/>
                <a:gd name="T43" fmla="*/ 596 h 828"/>
                <a:gd name="T44" fmla="*/ 320 w 2344"/>
                <a:gd name="T45" fmla="*/ 568 h 828"/>
                <a:gd name="T46" fmla="*/ 262 w 2344"/>
                <a:gd name="T47" fmla="*/ 534 h 828"/>
                <a:gd name="T48" fmla="*/ 222 w 2344"/>
                <a:gd name="T49" fmla="*/ 494 h 828"/>
                <a:gd name="T50" fmla="*/ 202 w 2344"/>
                <a:gd name="T51" fmla="*/ 448 h 828"/>
                <a:gd name="T52" fmla="*/ 202 w 2344"/>
                <a:gd name="T53" fmla="*/ 420 h 828"/>
                <a:gd name="T54" fmla="*/ 214 w 2344"/>
                <a:gd name="T55" fmla="*/ 380 h 828"/>
                <a:gd name="T56" fmla="*/ 240 w 2344"/>
                <a:gd name="T57" fmla="*/ 338 h 828"/>
                <a:gd name="T58" fmla="*/ 334 w 2344"/>
                <a:gd name="T59" fmla="*/ 254 h 828"/>
                <a:gd name="T60" fmla="*/ 392 w 2344"/>
                <a:gd name="T61" fmla="*/ 332 h 828"/>
                <a:gd name="T62" fmla="*/ 402 w 2344"/>
                <a:gd name="T63" fmla="*/ 340 h 828"/>
                <a:gd name="T64" fmla="*/ 410 w 2344"/>
                <a:gd name="T65" fmla="*/ 336 h 828"/>
                <a:gd name="T66" fmla="*/ 688 w 2344"/>
                <a:gd name="T67" fmla="*/ 80 h 828"/>
                <a:gd name="T68" fmla="*/ 696 w 2344"/>
                <a:gd name="T69" fmla="*/ 56 h 828"/>
                <a:gd name="T70" fmla="*/ 694 w 2344"/>
                <a:gd name="T71" fmla="*/ 52 h 828"/>
                <a:gd name="T72" fmla="*/ 340 w 2344"/>
                <a:gd name="T73" fmla="*/ 48 h 828"/>
                <a:gd name="T74" fmla="*/ 330 w 2344"/>
                <a:gd name="T75" fmla="*/ 50 h 828"/>
                <a:gd name="T76" fmla="*/ 324 w 2344"/>
                <a:gd name="T77" fmla="*/ 56 h 828"/>
                <a:gd name="T78" fmla="*/ 328 w 2344"/>
                <a:gd name="T79" fmla="*/ 76 h 828"/>
                <a:gd name="T80" fmla="*/ 322 w 2344"/>
                <a:gd name="T81" fmla="*/ 206 h 828"/>
                <a:gd name="T82" fmla="*/ 206 w 2344"/>
                <a:gd name="T83" fmla="*/ 272 h 828"/>
                <a:gd name="T84" fmla="*/ 112 w 2344"/>
                <a:gd name="T85" fmla="*/ 342 h 828"/>
                <a:gd name="T86" fmla="*/ 46 w 2344"/>
                <a:gd name="T87" fmla="*/ 412 h 828"/>
                <a:gd name="T88" fmla="*/ 8 w 2344"/>
                <a:gd name="T89" fmla="*/ 484 h 828"/>
                <a:gd name="T90" fmla="*/ 2 w 2344"/>
                <a:gd name="T91" fmla="*/ 554 h 828"/>
                <a:gd name="T92" fmla="*/ 14 w 2344"/>
                <a:gd name="T93" fmla="*/ 596 h 828"/>
                <a:gd name="T94" fmla="*/ 54 w 2344"/>
                <a:gd name="T95" fmla="*/ 650 h 828"/>
                <a:gd name="T96" fmla="*/ 118 w 2344"/>
                <a:gd name="T97" fmla="*/ 700 h 828"/>
                <a:gd name="T98" fmla="*/ 202 w 2344"/>
                <a:gd name="T99" fmla="*/ 742 h 828"/>
                <a:gd name="T100" fmla="*/ 306 w 2344"/>
                <a:gd name="T101" fmla="*/ 776 h 828"/>
                <a:gd name="T102" fmla="*/ 430 w 2344"/>
                <a:gd name="T103" fmla="*/ 802 h 828"/>
                <a:gd name="T104" fmla="*/ 666 w 2344"/>
                <a:gd name="T105" fmla="*/ 826 h 828"/>
                <a:gd name="T106" fmla="*/ 994 w 2344"/>
                <a:gd name="T107" fmla="*/ 820 h 828"/>
                <a:gd name="T108" fmla="*/ 1232 w 2344"/>
                <a:gd name="T109" fmla="*/ 794 h 828"/>
                <a:gd name="T110" fmla="*/ 1576 w 2344"/>
                <a:gd name="T111" fmla="*/ 726 h 828"/>
                <a:gd name="T112" fmla="*/ 1876 w 2344"/>
                <a:gd name="T113" fmla="*/ 630 h 828"/>
                <a:gd name="T114" fmla="*/ 2042 w 2344"/>
                <a:gd name="T115" fmla="*/ 556 h 828"/>
                <a:gd name="T116" fmla="*/ 2146 w 2344"/>
                <a:gd name="T117" fmla="*/ 496 h 828"/>
                <a:gd name="T118" fmla="*/ 2230 w 2344"/>
                <a:gd name="T119" fmla="*/ 432 h 828"/>
                <a:gd name="T120" fmla="*/ 2292 w 2344"/>
                <a:gd name="T121" fmla="*/ 368 h 828"/>
                <a:gd name="T122" fmla="*/ 2332 w 2344"/>
                <a:gd name="T123" fmla="*/ 304 h 828"/>
                <a:gd name="T124" fmla="*/ 2344 w 2344"/>
                <a:gd name="T125" fmla="*/ 238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44" h="828">
                  <a:moveTo>
                    <a:pt x="2344" y="218"/>
                  </a:moveTo>
                  <a:lnTo>
                    <a:pt x="2344" y="218"/>
                  </a:lnTo>
                  <a:lnTo>
                    <a:pt x="2340" y="200"/>
                  </a:lnTo>
                  <a:lnTo>
                    <a:pt x="2334" y="182"/>
                  </a:lnTo>
                  <a:lnTo>
                    <a:pt x="2326" y="166"/>
                  </a:lnTo>
                  <a:lnTo>
                    <a:pt x="2316" y="150"/>
                  </a:lnTo>
                  <a:lnTo>
                    <a:pt x="2304" y="134"/>
                  </a:lnTo>
                  <a:lnTo>
                    <a:pt x="2290" y="120"/>
                  </a:lnTo>
                  <a:lnTo>
                    <a:pt x="2276" y="104"/>
                  </a:lnTo>
                  <a:lnTo>
                    <a:pt x="2258" y="92"/>
                  </a:lnTo>
                  <a:lnTo>
                    <a:pt x="2238" y="78"/>
                  </a:lnTo>
                  <a:lnTo>
                    <a:pt x="2218" y="64"/>
                  </a:lnTo>
                  <a:lnTo>
                    <a:pt x="2194" y="52"/>
                  </a:lnTo>
                  <a:lnTo>
                    <a:pt x="2170" y="42"/>
                  </a:lnTo>
                  <a:lnTo>
                    <a:pt x="2116" y="20"/>
                  </a:lnTo>
                  <a:lnTo>
                    <a:pt x="2058" y="0"/>
                  </a:lnTo>
                  <a:lnTo>
                    <a:pt x="2058" y="0"/>
                  </a:lnTo>
                  <a:lnTo>
                    <a:pt x="2086" y="22"/>
                  </a:lnTo>
                  <a:lnTo>
                    <a:pt x="2110" y="44"/>
                  </a:lnTo>
                  <a:lnTo>
                    <a:pt x="2130" y="66"/>
                  </a:lnTo>
                  <a:lnTo>
                    <a:pt x="2148" y="88"/>
                  </a:lnTo>
                  <a:lnTo>
                    <a:pt x="2148" y="88"/>
                  </a:lnTo>
                  <a:lnTo>
                    <a:pt x="2158" y="102"/>
                  </a:lnTo>
                  <a:lnTo>
                    <a:pt x="2166" y="116"/>
                  </a:lnTo>
                  <a:lnTo>
                    <a:pt x="2172" y="130"/>
                  </a:lnTo>
                  <a:lnTo>
                    <a:pt x="2176" y="146"/>
                  </a:lnTo>
                  <a:lnTo>
                    <a:pt x="2176" y="146"/>
                  </a:lnTo>
                  <a:lnTo>
                    <a:pt x="2176" y="150"/>
                  </a:lnTo>
                  <a:lnTo>
                    <a:pt x="2176" y="150"/>
                  </a:lnTo>
                  <a:lnTo>
                    <a:pt x="2178" y="160"/>
                  </a:lnTo>
                  <a:lnTo>
                    <a:pt x="2178" y="170"/>
                  </a:lnTo>
                  <a:lnTo>
                    <a:pt x="2176" y="180"/>
                  </a:lnTo>
                  <a:lnTo>
                    <a:pt x="2174" y="190"/>
                  </a:lnTo>
                  <a:lnTo>
                    <a:pt x="2174" y="190"/>
                  </a:lnTo>
                  <a:lnTo>
                    <a:pt x="2172" y="192"/>
                  </a:lnTo>
                  <a:lnTo>
                    <a:pt x="2172" y="192"/>
                  </a:lnTo>
                  <a:lnTo>
                    <a:pt x="2168" y="208"/>
                  </a:lnTo>
                  <a:lnTo>
                    <a:pt x="2160" y="222"/>
                  </a:lnTo>
                  <a:lnTo>
                    <a:pt x="2150" y="238"/>
                  </a:lnTo>
                  <a:lnTo>
                    <a:pt x="2140" y="254"/>
                  </a:lnTo>
                  <a:lnTo>
                    <a:pt x="2126" y="268"/>
                  </a:lnTo>
                  <a:lnTo>
                    <a:pt x="2112" y="284"/>
                  </a:lnTo>
                  <a:lnTo>
                    <a:pt x="2076" y="314"/>
                  </a:lnTo>
                  <a:lnTo>
                    <a:pt x="2034" y="346"/>
                  </a:lnTo>
                  <a:lnTo>
                    <a:pt x="1986" y="374"/>
                  </a:lnTo>
                  <a:lnTo>
                    <a:pt x="1934" y="404"/>
                  </a:lnTo>
                  <a:lnTo>
                    <a:pt x="1874" y="432"/>
                  </a:lnTo>
                  <a:lnTo>
                    <a:pt x="1808" y="460"/>
                  </a:lnTo>
                  <a:lnTo>
                    <a:pt x="1738" y="486"/>
                  </a:lnTo>
                  <a:lnTo>
                    <a:pt x="1664" y="510"/>
                  </a:lnTo>
                  <a:lnTo>
                    <a:pt x="1586" y="534"/>
                  </a:lnTo>
                  <a:lnTo>
                    <a:pt x="1504" y="556"/>
                  </a:lnTo>
                  <a:lnTo>
                    <a:pt x="1418" y="576"/>
                  </a:lnTo>
                  <a:lnTo>
                    <a:pt x="1328" y="594"/>
                  </a:lnTo>
                  <a:lnTo>
                    <a:pt x="1238" y="608"/>
                  </a:lnTo>
                  <a:lnTo>
                    <a:pt x="1238" y="608"/>
                  </a:lnTo>
                  <a:lnTo>
                    <a:pt x="1136" y="622"/>
                  </a:lnTo>
                  <a:lnTo>
                    <a:pt x="1038" y="632"/>
                  </a:lnTo>
                  <a:lnTo>
                    <a:pt x="942" y="640"/>
                  </a:lnTo>
                  <a:lnTo>
                    <a:pt x="850" y="642"/>
                  </a:lnTo>
                  <a:lnTo>
                    <a:pt x="760" y="642"/>
                  </a:lnTo>
                  <a:lnTo>
                    <a:pt x="678" y="640"/>
                  </a:lnTo>
                  <a:lnTo>
                    <a:pt x="598" y="634"/>
                  </a:lnTo>
                  <a:lnTo>
                    <a:pt x="526" y="624"/>
                  </a:lnTo>
                  <a:lnTo>
                    <a:pt x="458" y="612"/>
                  </a:lnTo>
                  <a:lnTo>
                    <a:pt x="398" y="596"/>
                  </a:lnTo>
                  <a:lnTo>
                    <a:pt x="370" y="588"/>
                  </a:lnTo>
                  <a:lnTo>
                    <a:pt x="344" y="578"/>
                  </a:lnTo>
                  <a:lnTo>
                    <a:pt x="320" y="568"/>
                  </a:lnTo>
                  <a:lnTo>
                    <a:pt x="298" y="558"/>
                  </a:lnTo>
                  <a:lnTo>
                    <a:pt x="278" y="546"/>
                  </a:lnTo>
                  <a:lnTo>
                    <a:pt x="262" y="534"/>
                  </a:lnTo>
                  <a:lnTo>
                    <a:pt x="246" y="520"/>
                  </a:lnTo>
                  <a:lnTo>
                    <a:pt x="232" y="508"/>
                  </a:lnTo>
                  <a:lnTo>
                    <a:pt x="222" y="494"/>
                  </a:lnTo>
                  <a:lnTo>
                    <a:pt x="212" y="478"/>
                  </a:lnTo>
                  <a:lnTo>
                    <a:pt x="206" y="464"/>
                  </a:lnTo>
                  <a:lnTo>
                    <a:pt x="202" y="448"/>
                  </a:lnTo>
                  <a:lnTo>
                    <a:pt x="202" y="448"/>
                  </a:lnTo>
                  <a:lnTo>
                    <a:pt x="202" y="434"/>
                  </a:lnTo>
                  <a:lnTo>
                    <a:pt x="202" y="420"/>
                  </a:lnTo>
                  <a:lnTo>
                    <a:pt x="204" y="408"/>
                  </a:lnTo>
                  <a:lnTo>
                    <a:pt x="208" y="394"/>
                  </a:lnTo>
                  <a:lnTo>
                    <a:pt x="214" y="380"/>
                  </a:lnTo>
                  <a:lnTo>
                    <a:pt x="222" y="366"/>
                  </a:lnTo>
                  <a:lnTo>
                    <a:pt x="230" y="352"/>
                  </a:lnTo>
                  <a:lnTo>
                    <a:pt x="240" y="338"/>
                  </a:lnTo>
                  <a:lnTo>
                    <a:pt x="266" y="310"/>
                  </a:lnTo>
                  <a:lnTo>
                    <a:pt x="298" y="282"/>
                  </a:lnTo>
                  <a:lnTo>
                    <a:pt x="334" y="254"/>
                  </a:lnTo>
                  <a:lnTo>
                    <a:pt x="376" y="228"/>
                  </a:lnTo>
                  <a:lnTo>
                    <a:pt x="392" y="332"/>
                  </a:lnTo>
                  <a:lnTo>
                    <a:pt x="392" y="332"/>
                  </a:lnTo>
                  <a:lnTo>
                    <a:pt x="394" y="336"/>
                  </a:lnTo>
                  <a:lnTo>
                    <a:pt x="398" y="338"/>
                  </a:lnTo>
                  <a:lnTo>
                    <a:pt x="402" y="340"/>
                  </a:lnTo>
                  <a:lnTo>
                    <a:pt x="402" y="340"/>
                  </a:lnTo>
                  <a:lnTo>
                    <a:pt x="408" y="338"/>
                  </a:lnTo>
                  <a:lnTo>
                    <a:pt x="410" y="336"/>
                  </a:lnTo>
                  <a:lnTo>
                    <a:pt x="414" y="332"/>
                  </a:lnTo>
                  <a:lnTo>
                    <a:pt x="688" y="80"/>
                  </a:lnTo>
                  <a:lnTo>
                    <a:pt x="688" y="80"/>
                  </a:lnTo>
                  <a:lnTo>
                    <a:pt x="692" y="72"/>
                  </a:lnTo>
                  <a:lnTo>
                    <a:pt x="696" y="64"/>
                  </a:lnTo>
                  <a:lnTo>
                    <a:pt x="696" y="56"/>
                  </a:lnTo>
                  <a:lnTo>
                    <a:pt x="696" y="56"/>
                  </a:lnTo>
                  <a:lnTo>
                    <a:pt x="696" y="54"/>
                  </a:lnTo>
                  <a:lnTo>
                    <a:pt x="694" y="52"/>
                  </a:lnTo>
                  <a:lnTo>
                    <a:pt x="688" y="48"/>
                  </a:lnTo>
                  <a:lnTo>
                    <a:pt x="680" y="48"/>
                  </a:lnTo>
                  <a:lnTo>
                    <a:pt x="340" y="48"/>
                  </a:lnTo>
                  <a:lnTo>
                    <a:pt x="340" y="48"/>
                  </a:lnTo>
                  <a:lnTo>
                    <a:pt x="334" y="48"/>
                  </a:lnTo>
                  <a:lnTo>
                    <a:pt x="330" y="50"/>
                  </a:lnTo>
                  <a:lnTo>
                    <a:pt x="326" y="54"/>
                  </a:lnTo>
                  <a:lnTo>
                    <a:pt x="326" y="54"/>
                  </a:lnTo>
                  <a:lnTo>
                    <a:pt x="324" y="56"/>
                  </a:lnTo>
                  <a:lnTo>
                    <a:pt x="322" y="60"/>
                  </a:lnTo>
                  <a:lnTo>
                    <a:pt x="324" y="66"/>
                  </a:lnTo>
                  <a:lnTo>
                    <a:pt x="328" y="76"/>
                  </a:lnTo>
                  <a:lnTo>
                    <a:pt x="366" y="186"/>
                  </a:lnTo>
                  <a:lnTo>
                    <a:pt x="366" y="186"/>
                  </a:lnTo>
                  <a:lnTo>
                    <a:pt x="322" y="206"/>
                  </a:lnTo>
                  <a:lnTo>
                    <a:pt x="280" y="228"/>
                  </a:lnTo>
                  <a:lnTo>
                    <a:pt x="242" y="250"/>
                  </a:lnTo>
                  <a:lnTo>
                    <a:pt x="206" y="272"/>
                  </a:lnTo>
                  <a:lnTo>
                    <a:pt x="172" y="296"/>
                  </a:lnTo>
                  <a:lnTo>
                    <a:pt x="140" y="318"/>
                  </a:lnTo>
                  <a:lnTo>
                    <a:pt x="112" y="342"/>
                  </a:lnTo>
                  <a:lnTo>
                    <a:pt x="88" y="364"/>
                  </a:lnTo>
                  <a:lnTo>
                    <a:pt x="66" y="388"/>
                  </a:lnTo>
                  <a:lnTo>
                    <a:pt x="46" y="412"/>
                  </a:lnTo>
                  <a:lnTo>
                    <a:pt x="30" y="436"/>
                  </a:lnTo>
                  <a:lnTo>
                    <a:pt x="18" y="460"/>
                  </a:lnTo>
                  <a:lnTo>
                    <a:pt x="8" y="484"/>
                  </a:lnTo>
                  <a:lnTo>
                    <a:pt x="2" y="508"/>
                  </a:lnTo>
                  <a:lnTo>
                    <a:pt x="0" y="530"/>
                  </a:lnTo>
                  <a:lnTo>
                    <a:pt x="2" y="554"/>
                  </a:lnTo>
                  <a:lnTo>
                    <a:pt x="2" y="554"/>
                  </a:lnTo>
                  <a:lnTo>
                    <a:pt x="6" y="574"/>
                  </a:lnTo>
                  <a:lnTo>
                    <a:pt x="14" y="596"/>
                  </a:lnTo>
                  <a:lnTo>
                    <a:pt x="24" y="614"/>
                  </a:lnTo>
                  <a:lnTo>
                    <a:pt x="38" y="634"/>
                  </a:lnTo>
                  <a:lnTo>
                    <a:pt x="54" y="650"/>
                  </a:lnTo>
                  <a:lnTo>
                    <a:pt x="72" y="668"/>
                  </a:lnTo>
                  <a:lnTo>
                    <a:pt x="94" y="684"/>
                  </a:lnTo>
                  <a:lnTo>
                    <a:pt x="118" y="700"/>
                  </a:lnTo>
                  <a:lnTo>
                    <a:pt x="144" y="714"/>
                  </a:lnTo>
                  <a:lnTo>
                    <a:pt x="172" y="728"/>
                  </a:lnTo>
                  <a:lnTo>
                    <a:pt x="202" y="742"/>
                  </a:lnTo>
                  <a:lnTo>
                    <a:pt x="236" y="754"/>
                  </a:lnTo>
                  <a:lnTo>
                    <a:pt x="270" y="766"/>
                  </a:lnTo>
                  <a:lnTo>
                    <a:pt x="306" y="776"/>
                  </a:lnTo>
                  <a:lnTo>
                    <a:pt x="346" y="786"/>
                  </a:lnTo>
                  <a:lnTo>
                    <a:pt x="386" y="794"/>
                  </a:lnTo>
                  <a:lnTo>
                    <a:pt x="430" y="802"/>
                  </a:lnTo>
                  <a:lnTo>
                    <a:pt x="474" y="808"/>
                  </a:lnTo>
                  <a:lnTo>
                    <a:pt x="568" y="818"/>
                  </a:lnTo>
                  <a:lnTo>
                    <a:pt x="666" y="826"/>
                  </a:lnTo>
                  <a:lnTo>
                    <a:pt x="772" y="828"/>
                  </a:lnTo>
                  <a:lnTo>
                    <a:pt x="880" y="826"/>
                  </a:lnTo>
                  <a:lnTo>
                    <a:pt x="994" y="820"/>
                  </a:lnTo>
                  <a:lnTo>
                    <a:pt x="1112" y="810"/>
                  </a:lnTo>
                  <a:lnTo>
                    <a:pt x="1232" y="794"/>
                  </a:lnTo>
                  <a:lnTo>
                    <a:pt x="1232" y="794"/>
                  </a:lnTo>
                  <a:lnTo>
                    <a:pt x="1350" y="776"/>
                  </a:lnTo>
                  <a:lnTo>
                    <a:pt x="1466" y="752"/>
                  </a:lnTo>
                  <a:lnTo>
                    <a:pt x="1576" y="726"/>
                  </a:lnTo>
                  <a:lnTo>
                    <a:pt x="1682" y="696"/>
                  </a:lnTo>
                  <a:lnTo>
                    <a:pt x="1782" y="664"/>
                  </a:lnTo>
                  <a:lnTo>
                    <a:pt x="1876" y="630"/>
                  </a:lnTo>
                  <a:lnTo>
                    <a:pt x="1962" y="594"/>
                  </a:lnTo>
                  <a:lnTo>
                    <a:pt x="2004" y="574"/>
                  </a:lnTo>
                  <a:lnTo>
                    <a:pt x="2042" y="556"/>
                  </a:lnTo>
                  <a:lnTo>
                    <a:pt x="2078" y="536"/>
                  </a:lnTo>
                  <a:lnTo>
                    <a:pt x="2114" y="516"/>
                  </a:lnTo>
                  <a:lnTo>
                    <a:pt x="2146" y="496"/>
                  </a:lnTo>
                  <a:lnTo>
                    <a:pt x="2176" y="474"/>
                  </a:lnTo>
                  <a:lnTo>
                    <a:pt x="2204" y="454"/>
                  </a:lnTo>
                  <a:lnTo>
                    <a:pt x="2230" y="432"/>
                  </a:lnTo>
                  <a:lnTo>
                    <a:pt x="2254" y="412"/>
                  </a:lnTo>
                  <a:lnTo>
                    <a:pt x="2274" y="390"/>
                  </a:lnTo>
                  <a:lnTo>
                    <a:pt x="2292" y="368"/>
                  </a:lnTo>
                  <a:lnTo>
                    <a:pt x="2308" y="346"/>
                  </a:lnTo>
                  <a:lnTo>
                    <a:pt x="2322" y="324"/>
                  </a:lnTo>
                  <a:lnTo>
                    <a:pt x="2332" y="304"/>
                  </a:lnTo>
                  <a:lnTo>
                    <a:pt x="2338" y="282"/>
                  </a:lnTo>
                  <a:lnTo>
                    <a:pt x="2344" y="260"/>
                  </a:lnTo>
                  <a:lnTo>
                    <a:pt x="2344" y="238"/>
                  </a:lnTo>
                  <a:lnTo>
                    <a:pt x="2344" y="218"/>
                  </a:lnTo>
                  <a:lnTo>
                    <a:pt x="2344" y="218"/>
                  </a:ln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7" name="テキスト ボックス 6"/>
            <p:cNvSpPr txBox="1"/>
            <p:nvPr/>
          </p:nvSpPr>
          <p:spPr>
            <a:xfrm>
              <a:off x="7045752" y="1484784"/>
              <a:ext cx="2304256" cy="201622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solidFill>
                    <a:srgbClr val="339933"/>
                  </a:solidFill>
                  <a:latin typeface="Impact" panose="020B0806030902050204" pitchFamily="34" charset="0"/>
                </a:rPr>
                <a:t>PC</a:t>
              </a:r>
              <a:endParaRPr kumimoji="1" lang="ja-JP" altLang="en-US" dirty="0">
                <a:solidFill>
                  <a:srgbClr val="339933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8" name="テキスト ボックス 7"/>
            <p:cNvSpPr txBox="1"/>
            <p:nvPr/>
          </p:nvSpPr>
          <p:spPr>
            <a:xfrm>
              <a:off x="5815648" y="4653136"/>
              <a:ext cx="4057600" cy="93610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sz="40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リサイクル</a:t>
              </a:r>
              <a:endParaRPr kumimoji="1" lang="ja-JP" altLang="en-US" sz="4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31" name="グループ化 30"/>
          <p:cNvGrpSpPr/>
          <p:nvPr/>
        </p:nvGrpSpPr>
        <p:grpSpPr>
          <a:xfrm>
            <a:off x="2387715" y="2854807"/>
            <a:ext cx="1423719" cy="1440160"/>
            <a:chOff x="5815648" y="1484784"/>
            <a:chExt cx="4057600" cy="4104456"/>
          </a:xfrm>
        </p:grpSpPr>
        <p:sp>
          <p:nvSpPr>
            <p:cNvPr id="32" name="Freeform 6"/>
            <p:cNvSpPr>
              <a:spLocks/>
            </p:cNvSpPr>
            <p:nvPr/>
          </p:nvSpPr>
          <p:spPr bwMode="auto">
            <a:xfrm>
              <a:off x="5815648" y="2889179"/>
              <a:ext cx="4057600" cy="1433316"/>
            </a:xfrm>
            <a:custGeom>
              <a:avLst/>
              <a:gdLst>
                <a:gd name="T0" fmla="*/ 2340 w 2344"/>
                <a:gd name="T1" fmla="*/ 200 h 828"/>
                <a:gd name="T2" fmla="*/ 2316 w 2344"/>
                <a:gd name="T3" fmla="*/ 150 h 828"/>
                <a:gd name="T4" fmla="*/ 2276 w 2344"/>
                <a:gd name="T5" fmla="*/ 104 h 828"/>
                <a:gd name="T6" fmla="*/ 2218 w 2344"/>
                <a:gd name="T7" fmla="*/ 64 h 828"/>
                <a:gd name="T8" fmla="*/ 2116 w 2344"/>
                <a:gd name="T9" fmla="*/ 20 h 828"/>
                <a:gd name="T10" fmla="*/ 2086 w 2344"/>
                <a:gd name="T11" fmla="*/ 22 h 828"/>
                <a:gd name="T12" fmla="*/ 2148 w 2344"/>
                <a:gd name="T13" fmla="*/ 88 h 828"/>
                <a:gd name="T14" fmla="*/ 2166 w 2344"/>
                <a:gd name="T15" fmla="*/ 116 h 828"/>
                <a:gd name="T16" fmla="*/ 2176 w 2344"/>
                <a:gd name="T17" fmla="*/ 146 h 828"/>
                <a:gd name="T18" fmla="*/ 2178 w 2344"/>
                <a:gd name="T19" fmla="*/ 160 h 828"/>
                <a:gd name="T20" fmla="*/ 2174 w 2344"/>
                <a:gd name="T21" fmla="*/ 190 h 828"/>
                <a:gd name="T22" fmla="*/ 2172 w 2344"/>
                <a:gd name="T23" fmla="*/ 192 h 828"/>
                <a:gd name="T24" fmla="*/ 2150 w 2344"/>
                <a:gd name="T25" fmla="*/ 238 h 828"/>
                <a:gd name="T26" fmla="*/ 2112 w 2344"/>
                <a:gd name="T27" fmla="*/ 284 h 828"/>
                <a:gd name="T28" fmla="*/ 1986 w 2344"/>
                <a:gd name="T29" fmla="*/ 374 h 828"/>
                <a:gd name="T30" fmla="*/ 1808 w 2344"/>
                <a:gd name="T31" fmla="*/ 460 h 828"/>
                <a:gd name="T32" fmla="*/ 1586 w 2344"/>
                <a:gd name="T33" fmla="*/ 534 h 828"/>
                <a:gd name="T34" fmla="*/ 1328 w 2344"/>
                <a:gd name="T35" fmla="*/ 594 h 828"/>
                <a:gd name="T36" fmla="*/ 1136 w 2344"/>
                <a:gd name="T37" fmla="*/ 622 h 828"/>
                <a:gd name="T38" fmla="*/ 850 w 2344"/>
                <a:gd name="T39" fmla="*/ 642 h 828"/>
                <a:gd name="T40" fmla="*/ 598 w 2344"/>
                <a:gd name="T41" fmla="*/ 634 h 828"/>
                <a:gd name="T42" fmla="*/ 398 w 2344"/>
                <a:gd name="T43" fmla="*/ 596 h 828"/>
                <a:gd name="T44" fmla="*/ 320 w 2344"/>
                <a:gd name="T45" fmla="*/ 568 h 828"/>
                <a:gd name="T46" fmla="*/ 262 w 2344"/>
                <a:gd name="T47" fmla="*/ 534 h 828"/>
                <a:gd name="T48" fmla="*/ 222 w 2344"/>
                <a:gd name="T49" fmla="*/ 494 h 828"/>
                <a:gd name="T50" fmla="*/ 202 w 2344"/>
                <a:gd name="T51" fmla="*/ 448 h 828"/>
                <a:gd name="T52" fmla="*/ 202 w 2344"/>
                <a:gd name="T53" fmla="*/ 420 h 828"/>
                <a:gd name="T54" fmla="*/ 214 w 2344"/>
                <a:gd name="T55" fmla="*/ 380 h 828"/>
                <a:gd name="T56" fmla="*/ 240 w 2344"/>
                <a:gd name="T57" fmla="*/ 338 h 828"/>
                <a:gd name="T58" fmla="*/ 334 w 2344"/>
                <a:gd name="T59" fmla="*/ 254 h 828"/>
                <a:gd name="T60" fmla="*/ 392 w 2344"/>
                <a:gd name="T61" fmla="*/ 332 h 828"/>
                <a:gd name="T62" fmla="*/ 402 w 2344"/>
                <a:gd name="T63" fmla="*/ 340 h 828"/>
                <a:gd name="T64" fmla="*/ 410 w 2344"/>
                <a:gd name="T65" fmla="*/ 336 h 828"/>
                <a:gd name="T66" fmla="*/ 688 w 2344"/>
                <a:gd name="T67" fmla="*/ 80 h 828"/>
                <a:gd name="T68" fmla="*/ 696 w 2344"/>
                <a:gd name="T69" fmla="*/ 56 h 828"/>
                <a:gd name="T70" fmla="*/ 694 w 2344"/>
                <a:gd name="T71" fmla="*/ 52 h 828"/>
                <a:gd name="T72" fmla="*/ 340 w 2344"/>
                <a:gd name="T73" fmla="*/ 48 h 828"/>
                <a:gd name="T74" fmla="*/ 330 w 2344"/>
                <a:gd name="T75" fmla="*/ 50 h 828"/>
                <a:gd name="T76" fmla="*/ 324 w 2344"/>
                <a:gd name="T77" fmla="*/ 56 h 828"/>
                <a:gd name="T78" fmla="*/ 328 w 2344"/>
                <a:gd name="T79" fmla="*/ 76 h 828"/>
                <a:gd name="T80" fmla="*/ 322 w 2344"/>
                <a:gd name="T81" fmla="*/ 206 h 828"/>
                <a:gd name="T82" fmla="*/ 206 w 2344"/>
                <a:gd name="T83" fmla="*/ 272 h 828"/>
                <a:gd name="T84" fmla="*/ 112 w 2344"/>
                <a:gd name="T85" fmla="*/ 342 h 828"/>
                <a:gd name="T86" fmla="*/ 46 w 2344"/>
                <a:gd name="T87" fmla="*/ 412 h 828"/>
                <a:gd name="T88" fmla="*/ 8 w 2344"/>
                <a:gd name="T89" fmla="*/ 484 h 828"/>
                <a:gd name="T90" fmla="*/ 2 w 2344"/>
                <a:gd name="T91" fmla="*/ 554 h 828"/>
                <a:gd name="T92" fmla="*/ 14 w 2344"/>
                <a:gd name="T93" fmla="*/ 596 h 828"/>
                <a:gd name="T94" fmla="*/ 54 w 2344"/>
                <a:gd name="T95" fmla="*/ 650 h 828"/>
                <a:gd name="T96" fmla="*/ 118 w 2344"/>
                <a:gd name="T97" fmla="*/ 700 h 828"/>
                <a:gd name="T98" fmla="*/ 202 w 2344"/>
                <a:gd name="T99" fmla="*/ 742 h 828"/>
                <a:gd name="T100" fmla="*/ 306 w 2344"/>
                <a:gd name="T101" fmla="*/ 776 h 828"/>
                <a:gd name="T102" fmla="*/ 430 w 2344"/>
                <a:gd name="T103" fmla="*/ 802 h 828"/>
                <a:gd name="T104" fmla="*/ 666 w 2344"/>
                <a:gd name="T105" fmla="*/ 826 h 828"/>
                <a:gd name="T106" fmla="*/ 994 w 2344"/>
                <a:gd name="T107" fmla="*/ 820 h 828"/>
                <a:gd name="T108" fmla="*/ 1232 w 2344"/>
                <a:gd name="T109" fmla="*/ 794 h 828"/>
                <a:gd name="T110" fmla="*/ 1576 w 2344"/>
                <a:gd name="T111" fmla="*/ 726 h 828"/>
                <a:gd name="T112" fmla="*/ 1876 w 2344"/>
                <a:gd name="T113" fmla="*/ 630 h 828"/>
                <a:gd name="T114" fmla="*/ 2042 w 2344"/>
                <a:gd name="T115" fmla="*/ 556 h 828"/>
                <a:gd name="T116" fmla="*/ 2146 w 2344"/>
                <a:gd name="T117" fmla="*/ 496 h 828"/>
                <a:gd name="T118" fmla="*/ 2230 w 2344"/>
                <a:gd name="T119" fmla="*/ 432 h 828"/>
                <a:gd name="T120" fmla="*/ 2292 w 2344"/>
                <a:gd name="T121" fmla="*/ 368 h 828"/>
                <a:gd name="T122" fmla="*/ 2332 w 2344"/>
                <a:gd name="T123" fmla="*/ 304 h 828"/>
                <a:gd name="T124" fmla="*/ 2344 w 2344"/>
                <a:gd name="T125" fmla="*/ 238 h 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44" h="828">
                  <a:moveTo>
                    <a:pt x="2344" y="218"/>
                  </a:moveTo>
                  <a:lnTo>
                    <a:pt x="2344" y="218"/>
                  </a:lnTo>
                  <a:lnTo>
                    <a:pt x="2340" y="200"/>
                  </a:lnTo>
                  <a:lnTo>
                    <a:pt x="2334" y="182"/>
                  </a:lnTo>
                  <a:lnTo>
                    <a:pt x="2326" y="166"/>
                  </a:lnTo>
                  <a:lnTo>
                    <a:pt x="2316" y="150"/>
                  </a:lnTo>
                  <a:lnTo>
                    <a:pt x="2304" y="134"/>
                  </a:lnTo>
                  <a:lnTo>
                    <a:pt x="2290" y="120"/>
                  </a:lnTo>
                  <a:lnTo>
                    <a:pt x="2276" y="104"/>
                  </a:lnTo>
                  <a:lnTo>
                    <a:pt x="2258" y="92"/>
                  </a:lnTo>
                  <a:lnTo>
                    <a:pt x="2238" y="78"/>
                  </a:lnTo>
                  <a:lnTo>
                    <a:pt x="2218" y="64"/>
                  </a:lnTo>
                  <a:lnTo>
                    <a:pt x="2194" y="52"/>
                  </a:lnTo>
                  <a:lnTo>
                    <a:pt x="2170" y="42"/>
                  </a:lnTo>
                  <a:lnTo>
                    <a:pt x="2116" y="20"/>
                  </a:lnTo>
                  <a:lnTo>
                    <a:pt x="2058" y="0"/>
                  </a:lnTo>
                  <a:lnTo>
                    <a:pt x="2058" y="0"/>
                  </a:lnTo>
                  <a:lnTo>
                    <a:pt x="2086" y="22"/>
                  </a:lnTo>
                  <a:lnTo>
                    <a:pt x="2110" y="44"/>
                  </a:lnTo>
                  <a:lnTo>
                    <a:pt x="2130" y="66"/>
                  </a:lnTo>
                  <a:lnTo>
                    <a:pt x="2148" y="88"/>
                  </a:lnTo>
                  <a:lnTo>
                    <a:pt x="2148" y="88"/>
                  </a:lnTo>
                  <a:lnTo>
                    <a:pt x="2158" y="102"/>
                  </a:lnTo>
                  <a:lnTo>
                    <a:pt x="2166" y="116"/>
                  </a:lnTo>
                  <a:lnTo>
                    <a:pt x="2172" y="130"/>
                  </a:lnTo>
                  <a:lnTo>
                    <a:pt x="2176" y="146"/>
                  </a:lnTo>
                  <a:lnTo>
                    <a:pt x="2176" y="146"/>
                  </a:lnTo>
                  <a:lnTo>
                    <a:pt x="2176" y="150"/>
                  </a:lnTo>
                  <a:lnTo>
                    <a:pt x="2176" y="150"/>
                  </a:lnTo>
                  <a:lnTo>
                    <a:pt x="2178" y="160"/>
                  </a:lnTo>
                  <a:lnTo>
                    <a:pt x="2178" y="170"/>
                  </a:lnTo>
                  <a:lnTo>
                    <a:pt x="2176" y="180"/>
                  </a:lnTo>
                  <a:lnTo>
                    <a:pt x="2174" y="190"/>
                  </a:lnTo>
                  <a:lnTo>
                    <a:pt x="2174" y="190"/>
                  </a:lnTo>
                  <a:lnTo>
                    <a:pt x="2172" y="192"/>
                  </a:lnTo>
                  <a:lnTo>
                    <a:pt x="2172" y="192"/>
                  </a:lnTo>
                  <a:lnTo>
                    <a:pt x="2168" y="208"/>
                  </a:lnTo>
                  <a:lnTo>
                    <a:pt x="2160" y="222"/>
                  </a:lnTo>
                  <a:lnTo>
                    <a:pt x="2150" y="238"/>
                  </a:lnTo>
                  <a:lnTo>
                    <a:pt x="2140" y="254"/>
                  </a:lnTo>
                  <a:lnTo>
                    <a:pt x="2126" y="268"/>
                  </a:lnTo>
                  <a:lnTo>
                    <a:pt x="2112" y="284"/>
                  </a:lnTo>
                  <a:lnTo>
                    <a:pt x="2076" y="314"/>
                  </a:lnTo>
                  <a:lnTo>
                    <a:pt x="2034" y="346"/>
                  </a:lnTo>
                  <a:lnTo>
                    <a:pt x="1986" y="374"/>
                  </a:lnTo>
                  <a:lnTo>
                    <a:pt x="1934" y="404"/>
                  </a:lnTo>
                  <a:lnTo>
                    <a:pt x="1874" y="432"/>
                  </a:lnTo>
                  <a:lnTo>
                    <a:pt x="1808" y="460"/>
                  </a:lnTo>
                  <a:lnTo>
                    <a:pt x="1738" y="486"/>
                  </a:lnTo>
                  <a:lnTo>
                    <a:pt x="1664" y="510"/>
                  </a:lnTo>
                  <a:lnTo>
                    <a:pt x="1586" y="534"/>
                  </a:lnTo>
                  <a:lnTo>
                    <a:pt x="1504" y="556"/>
                  </a:lnTo>
                  <a:lnTo>
                    <a:pt x="1418" y="576"/>
                  </a:lnTo>
                  <a:lnTo>
                    <a:pt x="1328" y="594"/>
                  </a:lnTo>
                  <a:lnTo>
                    <a:pt x="1238" y="608"/>
                  </a:lnTo>
                  <a:lnTo>
                    <a:pt x="1238" y="608"/>
                  </a:lnTo>
                  <a:lnTo>
                    <a:pt x="1136" y="622"/>
                  </a:lnTo>
                  <a:lnTo>
                    <a:pt x="1038" y="632"/>
                  </a:lnTo>
                  <a:lnTo>
                    <a:pt x="942" y="640"/>
                  </a:lnTo>
                  <a:lnTo>
                    <a:pt x="850" y="642"/>
                  </a:lnTo>
                  <a:lnTo>
                    <a:pt x="760" y="642"/>
                  </a:lnTo>
                  <a:lnTo>
                    <a:pt x="678" y="640"/>
                  </a:lnTo>
                  <a:lnTo>
                    <a:pt x="598" y="634"/>
                  </a:lnTo>
                  <a:lnTo>
                    <a:pt x="526" y="624"/>
                  </a:lnTo>
                  <a:lnTo>
                    <a:pt x="458" y="612"/>
                  </a:lnTo>
                  <a:lnTo>
                    <a:pt x="398" y="596"/>
                  </a:lnTo>
                  <a:lnTo>
                    <a:pt x="370" y="588"/>
                  </a:lnTo>
                  <a:lnTo>
                    <a:pt x="344" y="578"/>
                  </a:lnTo>
                  <a:lnTo>
                    <a:pt x="320" y="568"/>
                  </a:lnTo>
                  <a:lnTo>
                    <a:pt x="298" y="558"/>
                  </a:lnTo>
                  <a:lnTo>
                    <a:pt x="278" y="546"/>
                  </a:lnTo>
                  <a:lnTo>
                    <a:pt x="262" y="534"/>
                  </a:lnTo>
                  <a:lnTo>
                    <a:pt x="246" y="520"/>
                  </a:lnTo>
                  <a:lnTo>
                    <a:pt x="232" y="508"/>
                  </a:lnTo>
                  <a:lnTo>
                    <a:pt x="222" y="494"/>
                  </a:lnTo>
                  <a:lnTo>
                    <a:pt x="212" y="478"/>
                  </a:lnTo>
                  <a:lnTo>
                    <a:pt x="206" y="464"/>
                  </a:lnTo>
                  <a:lnTo>
                    <a:pt x="202" y="448"/>
                  </a:lnTo>
                  <a:lnTo>
                    <a:pt x="202" y="448"/>
                  </a:lnTo>
                  <a:lnTo>
                    <a:pt x="202" y="434"/>
                  </a:lnTo>
                  <a:lnTo>
                    <a:pt x="202" y="420"/>
                  </a:lnTo>
                  <a:lnTo>
                    <a:pt x="204" y="408"/>
                  </a:lnTo>
                  <a:lnTo>
                    <a:pt x="208" y="394"/>
                  </a:lnTo>
                  <a:lnTo>
                    <a:pt x="214" y="380"/>
                  </a:lnTo>
                  <a:lnTo>
                    <a:pt x="222" y="366"/>
                  </a:lnTo>
                  <a:lnTo>
                    <a:pt x="230" y="352"/>
                  </a:lnTo>
                  <a:lnTo>
                    <a:pt x="240" y="338"/>
                  </a:lnTo>
                  <a:lnTo>
                    <a:pt x="266" y="310"/>
                  </a:lnTo>
                  <a:lnTo>
                    <a:pt x="298" y="282"/>
                  </a:lnTo>
                  <a:lnTo>
                    <a:pt x="334" y="254"/>
                  </a:lnTo>
                  <a:lnTo>
                    <a:pt x="376" y="228"/>
                  </a:lnTo>
                  <a:lnTo>
                    <a:pt x="392" y="332"/>
                  </a:lnTo>
                  <a:lnTo>
                    <a:pt x="392" y="332"/>
                  </a:lnTo>
                  <a:lnTo>
                    <a:pt x="394" y="336"/>
                  </a:lnTo>
                  <a:lnTo>
                    <a:pt x="398" y="338"/>
                  </a:lnTo>
                  <a:lnTo>
                    <a:pt x="402" y="340"/>
                  </a:lnTo>
                  <a:lnTo>
                    <a:pt x="402" y="340"/>
                  </a:lnTo>
                  <a:lnTo>
                    <a:pt x="408" y="338"/>
                  </a:lnTo>
                  <a:lnTo>
                    <a:pt x="410" y="336"/>
                  </a:lnTo>
                  <a:lnTo>
                    <a:pt x="414" y="332"/>
                  </a:lnTo>
                  <a:lnTo>
                    <a:pt x="688" y="80"/>
                  </a:lnTo>
                  <a:lnTo>
                    <a:pt x="688" y="80"/>
                  </a:lnTo>
                  <a:lnTo>
                    <a:pt x="692" y="72"/>
                  </a:lnTo>
                  <a:lnTo>
                    <a:pt x="696" y="64"/>
                  </a:lnTo>
                  <a:lnTo>
                    <a:pt x="696" y="56"/>
                  </a:lnTo>
                  <a:lnTo>
                    <a:pt x="696" y="56"/>
                  </a:lnTo>
                  <a:lnTo>
                    <a:pt x="696" y="54"/>
                  </a:lnTo>
                  <a:lnTo>
                    <a:pt x="694" y="52"/>
                  </a:lnTo>
                  <a:lnTo>
                    <a:pt x="688" y="48"/>
                  </a:lnTo>
                  <a:lnTo>
                    <a:pt x="680" y="48"/>
                  </a:lnTo>
                  <a:lnTo>
                    <a:pt x="340" y="48"/>
                  </a:lnTo>
                  <a:lnTo>
                    <a:pt x="340" y="48"/>
                  </a:lnTo>
                  <a:lnTo>
                    <a:pt x="334" y="48"/>
                  </a:lnTo>
                  <a:lnTo>
                    <a:pt x="330" y="50"/>
                  </a:lnTo>
                  <a:lnTo>
                    <a:pt x="326" y="54"/>
                  </a:lnTo>
                  <a:lnTo>
                    <a:pt x="326" y="54"/>
                  </a:lnTo>
                  <a:lnTo>
                    <a:pt x="324" y="56"/>
                  </a:lnTo>
                  <a:lnTo>
                    <a:pt x="322" y="60"/>
                  </a:lnTo>
                  <a:lnTo>
                    <a:pt x="324" y="66"/>
                  </a:lnTo>
                  <a:lnTo>
                    <a:pt x="328" y="76"/>
                  </a:lnTo>
                  <a:lnTo>
                    <a:pt x="366" y="186"/>
                  </a:lnTo>
                  <a:lnTo>
                    <a:pt x="366" y="186"/>
                  </a:lnTo>
                  <a:lnTo>
                    <a:pt x="322" y="206"/>
                  </a:lnTo>
                  <a:lnTo>
                    <a:pt x="280" y="228"/>
                  </a:lnTo>
                  <a:lnTo>
                    <a:pt x="242" y="250"/>
                  </a:lnTo>
                  <a:lnTo>
                    <a:pt x="206" y="272"/>
                  </a:lnTo>
                  <a:lnTo>
                    <a:pt x="172" y="296"/>
                  </a:lnTo>
                  <a:lnTo>
                    <a:pt x="140" y="318"/>
                  </a:lnTo>
                  <a:lnTo>
                    <a:pt x="112" y="342"/>
                  </a:lnTo>
                  <a:lnTo>
                    <a:pt x="88" y="364"/>
                  </a:lnTo>
                  <a:lnTo>
                    <a:pt x="66" y="388"/>
                  </a:lnTo>
                  <a:lnTo>
                    <a:pt x="46" y="412"/>
                  </a:lnTo>
                  <a:lnTo>
                    <a:pt x="30" y="436"/>
                  </a:lnTo>
                  <a:lnTo>
                    <a:pt x="18" y="460"/>
                  </a:lnTo>
                  <a:lnTo>
                    <a:pt x="8" y="484"/>
                  </a:lnTo>
                  <a:lnTo>
                    <a:pt x="2" y="508"/>
                  </a:lnTo>
                  <a:lnTo>
                    <a:pt x="0" y="530"/>
                  </a:lnTo>
                  <a:lnTo>
                    <a:pt x="2" y="554"/>
                  </a:lnTo>
                  <a:lnTo>
                    <a:pt x="2" y="554"/>
                  </a:lnTo>
                  <a:lnTo>
                    <a:pt x="6" y="574"/>
                  </a:lnTo>
                  <a:lnTo>
                    <a:pt x="14" y="596"/>
                  </a:lnTo>
                  <a:lnTo>
                    <a:pt x="24" y="614"/>
                  </a:lnTo>
                  <a:lnTo>
                    <a:pt x="38" y="634"/>
                  </a:lnTo>
                  <a:lnTo>
                    <a:pt x="54" y="650"/>
                  </a:lnTo>
                  <a:lnTo>
                    <a:pt x="72" y="668"/>
                  </a:lnTo>
                  <a:lnTo>
                    <a:pt x="94" y="684"/>
                  </a:lnTo>
                  <a:lnTo>
                    <a:pt x="118" y="700"/>
                  </a:lnTo>
                  <a:lnTo>
                    <a:pt x="144" y="714"/>
                  </a:lnTo>
                  <a:lnTo>
                    <a:pt x="172" y="728"/>
                  </a:lnTo>
                  <a:lnTo>
                    <a:pt x="202" y="742"/>
                  </a:lnTo>
                  <a:lnTo>
                    <a:pt x="236" y="754"/>
                  </a:lnTo>
                  <a:lnTo>
                    <a:pt x="270" y="766"/>
                  </a:lnTo>
                  <a:lnTo>
                    <a:pt x="306" y="776"/>
                  </a:lnTo>
                  <a:lnTo>
                    <a:pt x="346" y="786"/>
                  </a:lnTo>
                  <a:lnTo>
                    <a:pt x="386" y="794"/>
                  </a:lnTo>
                  <a:lnTo>
                    <a:pt x="430" y="802"/>
                  </a:lnTo>
                  <a:lnTo>
                    <a:pt x="474" y="808"/>
                  </a:lnTo>
                  <a:lnTo>
                    <a:pt x="568" y="818"/>
                  </a:lnTo>
                  <a:lnTo>
                    <a:pt x="666" y="826"/>
                  </a:lnTo>
                  <a:lnTo>
                    <a:pt x="772" y="828"/>
                  </a:lnTo>
                  <a:lnTo>
                    <a:pt x="880" y="826"/>
                  </a:lnTo>
                  <a:lnTo>
                    <a:pt x="994" y="820"/>
                  </a:lnTo>
                  <a:lnTo>
                    <a:pt x="1112" y="810"/>
                  </a:lnTo>
                  <a:lnTo>
                    <a:pt x="1232" y="794"/>
                  </a:lnTo>
                  <a:lnTo>
                    <a:pt x="1232" y="794"/>
                  </a:lnTo>
                  <a:lnTo>
                    <a:pt x="1350" y="776"/>
                  </a:lnTo>
                  <a:lnTo>
                    <a:pt x="1466" y="752"/>
                  </a:lnTo>
                  <a:lnTo>
                    <a:pt x="1576" y="726"/>
                  </a:lnTo>
                  <a:lnTo>
                    <a:pt x="1682" y="696"/>
                  </a:lnTo>
                  <a:lnTo>
                    <a:pt x="1782" y="664"/>
                  </a:lnTo>
                  <a:lnTo>
                    <a:pt x="1876" y="630"/>
                  </a:lnTo>
                  <a:lnTo>
                    <a:pt x="1962" y="594"/>
                  </a:lnTo>
                  <a:lnTo>
                    <a:pt x="2004" y="574"/>
                  </a:lnTo>
                  <a:lnTo>
                    <a:pt x="2042" y="556"/>
                  </a:lnTo>
                  <a:lnTo>
                    <a:pt x="2078" y="536"/>
                  </a:lnTo>
                  <a:lnTo>
                    <a:pt x="2114" y="516"/>
                  </a:lnTo>
                  <a:lnTo>
                    <a:pt x="2146" y="496"/>
                  </a:lnTo>
                  <a:lnTo>
                    <a:pt x="2176" y="474"/>
                  </a:lnTo>
                  <a:lnTo>
                    <a:pt x="2204" y="454"/>
                  </a:lnTo>
                  <a:lnTo>
                    <a:pt x="2230" y="432"/>
                  </a:lnTo>
                  <a:lnTo>
                    <a:pt x="2254" y="412"/>
                  </a:lnTo>
                  <a:lnTo>
                    <a:pt x="2274" y="390"/>
                  </a:lnTo>
                  <a:lnTo>
                    <a:pt x="2292" y="368"/>
                  </a:lnTo>
                  <a:lnTo>
                    <a:pt x="2308" y="346"/>
                  </a:lnTo>
                  <a:lnTo>
                    <a:pt x="2322" y="324"/>
                  </a:lnTo>
                  <a:lnTo>
                    <a:pt x="2332" y="304"/>
                  </a:lnTo>
                  <a:lnTo>
                    <a:pt x="2338" y="282"/>
                  </a:lnTo>
                  <a:lnTo>
                    <a:pt x="2344" y="260"/>
                  </a:lnTo>
                  <a:lnTo>
                    <a:pt x="2344" y="238"/>
                  </a:lnTo>
                  <a:lnTo>
                    <a:pt x="2344" y="218"/>
                  </a:lnTo>
                  <a:lnTo>
                    <a:pt x="2344" y="21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33" name="テキスト ボックス 32"/>
            <p:cNvSpPr txBox="1"/>
            <p:nvPr/>
          </p:nvSpPr>
          <p:spPr>
            <a:xfrm>
              <a:off x="7045752" y="1484784"/>
              <a:ext cx="2304256" cy="201622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dirty="0" smtClean="0">
                  <a:latin typeface="Impact" panose="020B0806030902050204" pitchFamily="34" charset="0"/>
                </a:rPr>
                <a:t>PC</a:t>
              </a:r>
              <a:endParaRPr kumimoji="1" lang="ja-JP" altLang="en-US" dirty="0">
                <a:latin typeface="Impact" panose="020B0806030902050204" pitchFamily="34" charset="0"/>
              </a:endParaRPr>
            </a:p>
          </p:txBody>
        </p:sp>
        <p:sp>
          <p:nvSpPr>
            <p:cNvPr id="35" name="テキスト ボックス 34"/>
            <p:cNvSpPr txBox="1"/>
            <p:nvPr/>
          </p:nvSpPr>
          <p:spPr>
            <a:xfrm>
              <a:off x="5815648" y="4653136"/>
              <a:ext cx="4057600" cy="93610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sz="40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リサイクル</a:t>
              </a:r>
              <a:endParaRPr kumimoji="1" lang="ja-JP" altLang="en-US" sz="4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593130" y="818710"/>
            <a:ext cx="1232467" cy="1543635"/>
            <a:chOff x="355562" y="2931524"/>
            <a:chExt cx="2531838" cy="2645060"/>
          </a:xfrm>
        </p:grpSpPr>
        <p:grpSp>
          <p:nvGrpSpPr>
            <p:cNvPr id="16" name="グループ化 15"/>
            <p:cNvGrpSpPr/>
            <p:nvPr/>
          </p:nvGrpSpPr>
          <p:grpSpPr>
            <a:xfrm>
              <a:off x="355562" y="2931524"/>
              <a:ext cx="2531838" cy="2036716"/>
              <a:chOff x="3782602" y="2931524"/>
              <a:chExt cx="2531838" cy="2036716"/>
            </a:xfrm>
          </p:grpSpPr>
          <p:sp>
            <p:nvSpPr>
              <p:cNvPr id="14" name="角丸四角形 13"/>
              <p:cNvSpPr/>
              <p:nvPr/>
            </p:nvSpPr>
            <p:spPr>
              <a:xfrm>
                <a:off x="3782602" y="2931524"/>
                <a:ext cx="2531838" cy="2036716"/>
              </a:xfrm>
              <a:prstGeom prst="roundRect">
                <a:avLst>
                  <a:gd name="adj" fmla="val 6511"/>
                </a:avLst>
              </a:prstGeom>
              <a:solidFill>
                <a:schemeClr val="tx1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角丸四角形 39"/>
              <p:cNvSpPr/>
              <p:nvPr/>
            </p:nvSpPr>
            <p:spPr>
              <a:xfrm>
                <a:off x="3876582" y="3017884"/>
                <a:ext cx="2343878" cy="1863996"/>
              </a:xfrm>
              <a:prstGeom prst="roundRect">
                <a:avLst>
                  <a:gd name="adj" fmla="val 4876"/>
                </a:avLst>
              </a:prstGeom>
              <a:solidFill>
                <a:schemeClr val="bg1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2" name="グループ化 41"/>
              <p:cNvGrpSpPr/>
              <p:nvPr/>
            </p:nvGrpSpPr>
            <p:grpSpPr>
              <a:xfrm>
                <a:off x="4127313" y="3270236"/>
                <a:ext cx="1842415" cy="1423684"/>
                <a:chOff x="5666059" y="3944938"/>
                <a:chExt cx="4819651" cy="3724275"/>
              </a:xfrm>
            </p:grpSpPr>
            <p:sp>
              <p:nvSpPr>
                <p:cNvPr id="46" name="Freeform 7"/>
                <p:cNvSpPr>
                  <a:spLocks noEditPoints="1"/>
                </p:cNvSpPr>
                <p:nvPr/>
              </p:nvSpPr>
              <p:spPr bwMode="auto">
                <a:xfrm>
                  <a:off x="5666059" y="5218113"/>
                  <a:ext cx="2428876" cy="2016125"/>
                </a:xfrm>
                <a:custGeom>
                  <a:avLst/>
                  <a:gdLst>
                    <a:gd name="T0" fmla="*/ 736 w 1530"/>
                    <a:gd name="T1" fmla="*/ 708 h 1270"/>
                    <a:gd name="T2" fmla="*/ 884 w 1530"/>
                    <a:gd name="T3" fmla="*/ 486 h 1270"/>
                    <a:gd name="T4" fmla="*/ 1148 w 1530"/>
                    <a:gd name="T5" fmla="*/ 614 h 1270"/>
                    <a:gd name="T6" fmla="*/ 1218 w 1530"/>
                    <a:gd name="T7" fmla="*/ 546 h 1270"/>
                    <a:gd name="T8" fmla="*/ 830 w 1530"/>
                    <a:gd name="T9" fmla="*/ 0 h 1270"/>
                    <a:gd name="T10" fmla="*/ 32 w 1530"/>
                    <a:gd name="T11" fmla="*/ 0 h 1270"/>
                    <a:gd name="T12" fmla="*/ 0 w 1530"/>
                    <a:gd name="T13" fmla="*/ 86 h 1270"/>
                    <a:gd name="T14" fmla="*/ 262 w 1530"/>
                    <a:gd name="T15" fmla="*/ 208 h 1270"/>
                    <a:gd name="T16" fmla="*/ 58 w 1530"/>
                    <a:gd name="T17" fmla="*/ 510 h 1270"/>
                    <a:gd name="T18" fmla="*/ 524 w 1530"/>
                    <a:gd name="T19" fmla="*/ 1164 h 1270"/>
                    <a:gd name="T20" fmla="*/ 524 w 1530"/>
                    <a:gd name="T21" fmla="*/ 1164 h 1270"/>
                    <a:gd name="T22" fmla="*/ 528 w 1530"/>
                    <a:gd name="T23" fmla="*/ 1170 h 1270"/>
                    <a:gd name="T24" fmla="*/ 542 w 1530"/>
                    <a:gd name="T25" fmla="*/ 1184 h 1270"/>
                    <a:gd name="T26" fmla="*/ 552 w 1530"/>
                    <a:gd name="T27" fmla="*/ 1194 h 1270"/>
                    <a:gd name="T28" fmla="*/ 566 w 1530"/>
                    <a:gd name="T29" fmla="*/ 1204 h 1270"/>
                    <a:gd name="T30" fmla="*/ 582 w 1530"/>
                    <a:gd name="T31" fmla="*/ 1216 h 1270"/>
                    <a:gd name="T32" fmla="*/ 600 w 1530"/>
                    <a:gd name="T33" fmla="*/ 1226 h 1270"/>
                    <a:gd name="T34" fmla="*/ 600 w 1530"/>
                    <a:gd name="T35" fmla="*/ 1226 h 1270"/>
                    <a:gd name="T36" fmla="*/ 636 w 1530"/>
                    <a:gd name="T37" fmla="*/ 1244 h 1270"/>
                    <a:gd name="T38" fmla="*/ 662 w 1530"/>
                    <a:gd name="T39" fmla="*/ 1254 h 1270"/>
                    <a:gd name="T40" fmla="*/ 682 w 1530"/>
                    <a:gd name="T41" fmla="*/ 1260 h 1270"/>
                    <a:gd name="T42" fmla="*/ 702 w 1530"/>
                    <a:gd name="T43" fmla="*/ 1266 h 1270"/>
                    <a:gd name="T44" fmla="*/ 702 w 1530"/>
                    <a:gd name="T45" fmla="*/ 1266 h 1270"/>
                    <a:gd name="T46" fmla="*/ 724 w 1530"/>
                    <a:gd name="T47" fmla="*/ 1268 h 1270"/>
                    <a:gd name="T48" fmla="*/ 742 w 1530"/>
                    <a:gd name="T49" fmla="*/ 1270 h 1270"/>
                    <a:gd name="T50" fmla="*/ 762 w 1530"/>
                    <a:gd name="T51" fmla="*/ 1270 h 1270"/>
                    <a:gd name="T52" fmla="*/ 1530 w 1530"/>
                    <a:gd name="T53" fmla="*/ 1270 h 1270"/>
                    <a:gd name="T54" fmla="*/ 1530 w 1530"/>
                    <a:gd name="T55" fmla="*/ 708 h 1270"/>
                    <a:gd name="T56" fmla="*/ 736 w 1530"/>
                    <a:gd name="T57" fmla="*/ 708 h 1270"/>
                    <a:gd name="T58" fmla="*/ 468 w 1530"/>
                    <a:gd name="T59" fmla="*/ 902 h 1270"/>
                    <a:gd name="T60" fmla="*/ 178 w 1530"/>
                    <a:gd name="T61" fmla="*/ 506 h 1270"/>
                    <a:gd name="T62" fmla="*/ 412 w 1530"/>
                    <a:gd name="T63" fmla="*/ 186 h 1270"/>
                    <a:gd name="T64" fmla="*/ 260 w 1530"/>
                    <a:gd name="T65" fmla="*/ 98 h 1270"/>
                    <a:gd name="T66" fmla="*/ 766 w 1530"/>
                    <a:gd name="T67" fmla="*/ 98 h 1270"/>
                    <a:gd name="T68" fmla="*/ 1020 w 1530"/>
                    <a:gd name="T69" fmla="*/ 456 h 1270"/>
                    <a:gd name="T70" fmla="*/ 844 w 1530"/>
                    <a:gd name="T71" fmla="*/ 386 h 1270"/>
                    <a:gd name="T72" fmla="*/ 468 w 1530"/>
                    <a:gd name="T73" fmla="*/ 902 h 1270"/>
                    <a:gd name="T74" fmla="*/ 1430 w 1530"/>
                    <a:gd name="T75" fmla="*/ 1186 h 1270"/>
                    <a:gd name="T76" fmla="*/ 766 w 1530"/>
                    <a:gd name="T77" fmla="*/ 1186 h 1270"/>
                    <a:gd name="T78" fmla="*/ 766 w 1530"/>
                    <a:gd name="T79" fmla="*/ 1186 h 1270"/>
                    <a:gd name="T80" fmla="*/ 752 w 1530"/>
                    <a:gd name="T81" fmla="*/ 1186 h 1270"/>
                    <a:gd name="T82" fmla="*/ 718 w 1530"/>
                    <a:gd name="T83" fmla="*/ 1184 h 1270"/>
                    <a:gd name="T84" fmla="*/ 718 w 1530"/>
                    <a:gd name="T85" fmla="*/ 1184 h 1270"/>
                    <a:gd name="T86" fmla="*/ 700 w 1530"/>
                    <a:gd name="T87" fmla="*/ 1180 h 1270"/>
                    <a:gd name="T88" fmla="*/ 680 w 1530"/>
                    <a:gd name="T89" fmla="*/ 1172 h 1270"/>
                    <a:gd name="T90" fmla="*/ 660 w 1530"/>
                    <a:gd name="T91" fmla="*/ 1162 h 1270"/>
                    <a:gd name="T92" fmla="*/ 642 w 1530"/>
                    <a:gd name="T93" fmla="*/ 1148 h 1270"/>
                    <a:gd name="T94" fmla="*/ 642 w 1530"/>
                    <a:gd name="T95" fmla="*/ 1148 h 1270"/>
                    <a:gd name="T96" fmla="*/ 628 w 1530"/>
                    <a:gd name="T97" fmla="*/ 1132 h 1270"/>
                    <a:gd name="T98" fmla="*/ 616 w 1530"/>
                    <a:gd name="T99" fmla="*/ 1118 h 1270"/>
                    <a:gd name="T100" fmla="*/ 606 w 1530"/>
                    <a:gd name="T101" fmla="*/ 1104 h 1270"/>
                    <a:gd name="T102" fmla="*/ 528 w 1530"/>
                    <a:gd name="T103" fmla="*/ 992 h 1270"/>
                    <a:gd name="T104" fmla="*/ 672 w 1530"/>
                    <a:gd name="T105" fmla="*/ 794 h 1270"/>
                    <a:gd name="T106" fmla="*/ 1430 w 1530"/>
                    <a:gd name="T107" fmla="*/ 794 h 1270"/>
                    <a:gd name="T108" fmla="*/ 1430 w 1530"/>
                    <a:gd name="T109" fmla="*/ 1186 h 12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530" h="1270">
                      <a:moveTo>
                        <a:pt x="736" y="708"/>
                      </a:moveTo>
                      <a:lnTo>
                        <a:pt x="884" y="486"/>
                      </a:lnTo>
                      <a:lnTo>
                        <a:pt x="1148" y="614"/>
                      </a:lnTo>
                      <a:lnTo>
                        <a:pt x="1218" y="546"/>
                      </a:lnTo>
                      <a:lnTo>
                        <a:pt x="830" y="0"/>
                      </a:lnTo>
                      <a:lnTo>
                        <a:pt x="32" y="0"/>
                      </a:lnTo>
                      <a:lnTo>
                        <a:pt x="0" y="86"/>
                      </a:lnTo>
                      <a:lnTo>
                        <a:pt x="262" y="208"/>
                      </a:lnTo>
                      <a:lnTo>
                        <a:pt x="58" y="510"/>
                      </a:lnTo>
                      <a:lnTo>
                        <a:pt x="524" y="1164"/>
                      </a:lnTo>
                      <a:lnTo>
                        <a:pt x="524" y="1164"/>
                      </a:lnTo>
                      <a:lnTo>
                        <a:pt x="528" y="1170"/>
                      </a:lnTo>
                      <a:lnTo>
                        <a:pt x="542" y="1184"/>
                      </a:lnTo>
                      <a:lnTo>
                        <a:pt x="552" y="1194"/>
                      </a:lnTo>
                      <a:lnTo>
                        <a:pt x="566" y="1204"/>
                      </a:lnTo>
                      <a:lnTo>
                        <a:pt x="582" y="1216"/>
                      </a:lnTo>
                      <a:lnTo>
                        <a:pt x="600" y="1226"/>
                      </a:lnTo>
                      <a:lnTo>
                        <a:pt x="600" y="1226"/>
                      </a:lnTo>
                      <a:lnTo>
                        <a:pt x="636" y="1244"/>
                      </a:lnTo>
                      <a:lnTo>
                        <a:pt x="662" y="1254"/>
                      </a:lnTo>
                      <a:lnTo>
                        <a:pt x="682" y="1260"/>
                      </a:lnTo>
                      <a:lnTo>
                        <a:pt x="702" y="1266"/>
                      </a:lnTo>
                      <a:lnTo>
                        <a:pt x="702" y="1266"/>
                      </a:lnTo>
                      <a:lnTo>
                        <a:pt x="724" y="1268"/>
                      </a:lnTo>
                      <a:lnTo>
                        <a:pt x="742" y="1270"/>
                      </a:lnTo>
                      <a:lnTo>
                        <a:pt x="762" y="1270"/>
                      </a:lnTo>
                      <a:lnTo>
                        <a:pt x="1530" y="1270"/>
                      </a:lnTo>
                      <a:lnTo>
                        <a:pt x="1530" y="708"/>
                      </a:lnTo>
                      <a:lnTo>
                        <a:pt x="736" y="708"/>
                      </a:lnTo>
                      <a:close/>
                      <a:moveTo>
                        <a:pt x="468" y="902"/>
                      </a:moveTo>
                      <a:lnTo>
                        <a:pt x="178" y="506"/>
                      </a:lnTo>
                      <a:lnTo>
                        <a:pt x="412" y="186"/>
                      </a:lnTo>
                      <a:lnTo>
                        <a:pt x="260" y="98"/>
                      </a:lnTo>
                      <a:lnTo>
                        <a:pt x="766" y="98"/>
                      </a:lnTo>
                      <a:lnTo>
                        <a:pt x="1020" y="456"/>
                      </a:lnTo>
                      <a:lnTo>
                        <a:pt x="844" y="386"/>
                      </a:lnTo>
                      <a:lnTo>
                        <a:pt x="468" y="902"/>
                      </a:lnTo>
                      <a:close/>
                      <a:moveTo>
                        <a:pt x="1430" y="1186"/>
                      </a:moveTo>
                      <a:lnTo>
                        <a:pt x="766" y="1186"/>
                      </a:lnTo>
                      <a:lnTo>
                        <a:pt x="766" y="1186"/>
                      </a:lnTo>
                      <a:lnTo>
                        <a:pt x="752" y="1186"/>
                      </a:lnTo>
                      <a:lnTo>
                        <a:pt x="718" y="1184"/>
                      </a:lnTo>
                      <a:lnTo>
                        <a:pt x="718" y="1184"/>
                      </a:lnTo>
                      <a:lnTo>
                        <a:pt x="700" y="1180"/>
                      </a:lnTo>
                      <a:lnTo>
                        <a:pt x="680" y="1172"/>
                      </a:lnTo>
                      <a:lnTo>
                        <a:pt x="660" y="1162"/>
                      </a:lnTo>
                      <a:lnTo>
                        <a:pt x="642" y="1148"/>
                      </a:lnTo>
                      <a:lnTo>
                        <a:pt x="642" y="1148"/>
                      </a:lnTo>
                      <a:lnTo>
                        <a:pt x="628" y="1132"/>
                      </a:lnTo>
                      <a:lnTo>
                        <a:pt x="616" y="1118"/>
                      </a:lnTo>
                      <a:lnTo>
                        <a:pt x="606" y="1104"/>
                      </a:lnTo>
                      <a:lnTo>
                        <a:pt x="528" y="992"/>
                      </a:lnTo>
                      <a:lnTo>
                        <a:pt x="672" y="794"/>
                      </a:lnTo>
                      <a:lnTo>
                        <a:pt x="1430" y="794"/>
                      </a:lnTo>
                      <a:lnTo>
                        <a:pt x="1430" y="118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7" name="Freeform 8"/>
                <p:cNvSpPr>
                  <a:spLocks noEditPoints="1"/>
                </p:cNvSpPr>
                <p:nvPr/>
              </p:nvSpPr>
              <p:spPr bwMode="auto">
                <a:xfrm>
                  <a:off x="6555059" y="3944938"/>
                  <a:ext cx="3371851" cy="1431925"/>
                </a:xfrm>
                <a:custGeom>
                  <a:avLst/>
                  <a:gdLst>
                    <a:gd name="T0" fmla="*/ 2048 w 2124"/>
                    <a:gd name="T1" fmla="*/ 158 h 902"/>
                    <a:gd name="T2" fmla="*/ 1794 w 2124"/>
                    <a:gd name="T3" fmla="*/ 272 h 902"/>
                    <a:gd name="T4" fmla="*/ 1564 w 2124"/>
                    <a:gd name="T5" fmla="*/ 0 h 902"/>
                    <a:gd name="T6" fmla="*/ 624 w 2124"/>
                    <a:gd name="T7" fmla="*/ 0 h 902"/>
                    <a:gd name="T8" fmla="*/ 624 w 2124"/>
                    <a:gd name="T9" fmla="*/ 0 h 902"/>
                    <a:gd name="T10" fmla="*/ 608 w 2124"/>
                    <a:gd name="T11" fmla="*/ 0 h 902"/>
                    <a:gd name="T12" fmla="*/ 570 w 2124"/>
                    <a:gd name="T13" fmla="*/ 4 h 902"/>
                    <a:gd name="T14" fmla="*/ 546 w 2124"/>
                    <a:gd name="T15" fmla="*/ 8 h 902"/>
                    <a:gd name="T16" fmla="*/ 520 w 2124"/>
                    <a:gd name="T17" fmla="*/ 14 h 902"/>
                    <a:gd name="T18" fmla="*/ 492 w 2124"/>
                    <a:gd name="T19" fmla="*/ 24 h 902"/>
                    <a:gd name="T20" fmla="*/ 462 w 2124"/>
                    <a:gd name="T21" fmla="*/ 36 h 902"/>
                    <a:gd name="T22" fmla="*/ 462 w 2124"/>
                    <a:gd name="T23" fmla="*/ 36 h 902"/>
                    <a:gd name="T24" fmla="*/ 434 w 2124"/>
                    <a:gd name="T25" fmla="*/ 52 h 902"/>
                    <a:gd name="T26" fmla="*/ 410 w 2124"/>
                    <a:gd name="T27" fmla="*/ 70 h 902"/>
                    <a:gd name="T28" fmla="*/ 388 w 2124"/>
                    <a:gd name="T29" fmla="*/ 88 h 902"/>
                    <a:gd name="T30" fmla="*/ 372 w 2124"/>
                    <a:gd name="T31" fmla="*/ 106 h 902"/>
                    <a:gd name="T32" fmla="*/ 346 w 2124"/>
                    <a:gd name="T33" fmla="*/ 132 h 902"/>
                    <a:gd name="T34" fmla="*/ 338 w 2124"/>
                    <a:gd name="T35" fmla="*/ 144 h 902"/>
                    <a:gd name="T36" fmla="*/ 0 w 2124"/>
                    <a:gd name="T37" fmla="*/ 632 h 902"/>
                    <a:gd name="T38" fmla="*/ 612 w 2124"/>
                    <a:gd name="T39" fmla="*/ 902 h 902"/>
                    <a:gd name="T40" fmla="*/ 1010 w 2124"/>
                    <a:gd name="T41" fmla="*/ 360 h 902"/>
                    <a:gd name="T42" fmla="*/ 1156 w 2124"/>
                    <a:gd name="T43" fmla="*/ 566 h 902"/>
                    <a:gd name="T44" fmla="*/ 898 w 2124"/>
                    <a:gd name="T45" fmla="*/ 696 h 902"/>
                    <a:gd name="T46" fmla="*/ 924 w 2124"/>
                    <a:gd name="T47" fmla="*/ 768 h 902"/>
                    <a:gd name="T48" fmla="*/ 1720 w 2124"/>
                    <a:gd name="T49" fmla="*/ 768 h 902"/>
                    <a:gd name="T50" fmla="*/ 2124 w 2124"/>
                    <a:gd name="T51" fmla="*/ 216 h 902"/>
                    <a:gd name="T52" fmla="*/ 2048 w 2124"/>
                    <a:gd name="T53" fmla="*/ 158 h 902"/>
                    <a:gd name="T54" fmla="*/ 568 w 2124"/>
                    <a:gd name="T55" fmla="*/ 794 h 902"/>
                    <a:gd name="T56" fmla="*/ 140 w 2124"/>
                    <a:gd name="T57" fmla="*/ 596 h 902"/>
                    <a:gd name="T58" fmla="*/ 424 w 2124"/>
                    <a:gd name="T59" fmla="*/ 204 h 902"/>
                    <a:gd name="T60" fmla="*/ 424 w 2124"/>
                    <a:gd name="T61" fmla="*/ 204 h 902"/>
                    <a:gd name="T62" fmla="*/ 446 w 2124"/>
                    <a:gd name="T63" fmla="*/ 176 h 902"/>
                    <a:gd name="T64" fmla="*/ 470 w 2124"/>
                    <a:gd name="T65" fmla="*/ 148 h 902"/>
                    <a:gd name="T66" fmla="*/ 498 w 2124"/>
                    <a:gd name="T67" fmla="*/ 122 h 902"/>
                    <a:gd name="T68" fmla="*/ 498 w 2124"/>
                    <a:gd name="T69" fmla="*/ 122 h 902"/>
                    <a:gd name="T70" fmla="*/ 512 w 2124"/>
                    <a:gd name="T71" fmla="*/ 110 h 902"/>
                    <a:gd name="T72" fmla="*/ 526 w 2124"/>
                    <a:gd name="T73" fmla="*/ 100 h 902"/>
                    <a:gd name="T74" fmla="*/ 546 w 2124"/>
                    <a:gd name="T75" fmla="*/ 90 h 902"/>
                    <a:gd name="T76" fmla="*/ 564 w 2124"/>
                    <a:gd name="T77" fmla="*/ 84 h 902"/>
                    <a:gd name="T78" fmla="*/ 578 w 2124"/>
                    <a:gd name="T79" fmla="*/ 82 h 902"/>
                    <a:gd name="T80" fmla="*/ 578 w 2124"/>
                    <a:gd name="T81" fmla="*/ 82 h 902"/>
                    <a:gd name="T82" fmla="*/ 590 w 2124"/>
                    <a:gd name="T83" fmla="*/ 80 h 902"/>
                    <a:gd name="T84" fmla="*/ 618 w 2124"/>
                    <a:gd name="T85" fmla="*/ 80 h 902"/>
                    <a:gd name="T86" fmla="*/ 692 w 2124"/>
                    <a:gd name="T87" fmla="*/ 80 h 902"/>
                    <a:gd name="T88" fmla="*/ 796 w 2124"/>
                    <a:gd name="T89" fmla="*/ 82 h 902"/>
                    <a:gd name="T90" fmla="*/ 946 w 2124"/>
                    <a:gd name="T91" fmla="*/ 276 h 902"/>
                    <a:gd name="T92" fmla="*/ 568 w 2124"/>
                    <a:gd name="T93" fmla="*/ 794 h 902"/>
                    <a:gd name="T94" fmla="*/ 1670 w 2124"/>
                    <a:gd name="T95" fmla="*/ 694 h 902"/>
                    <a:gd name="T96" fmla="*/ 1110 w 2124"/>
                    <a:gd name="T97" fmla="*/ 694 h 902"/>
                    <a:gd name="T98" fmla="*/ 1308 w 2124"/>
                    <a:gd name="T99" fmla="*/ 604 h 902"/>
                    <a:gd name="T100" fmla="*/ 928 w 2124"/>
                    <a:gd name="T101" fmla="*/ 80 h 902"/>
                    <a:gd name="T102" fmla="*/ 1506 w 2124"/>
                    <a:gd name="T103" fmla="*/ 80 h 902"/>
                    <a:gd name="T104" fmla="*/ 1748 w 2124"/>
                    <a:gd name="T105" fmla="*/ 400 h 902"/>
                    <a:gd name="T106" fmla="*/ 1916 w 2124"/>
                    <a:gd name="T107" fmla="*/ 330 h 902"/>
                    <a:gd name="T108" fmla="*/ 1670 w 2124"/>
                    <a:gd name="T109" fmla="*/ 694 h 9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2124" h="902">
                      <a:moveTo>
                        <a:pt x="2048" y="158"/>
                      </a:moveTo>
                      <a:lnTo>
                        <a:pt x="1794" y="272"/>
                      </a:lnTo>
                      <a:lnTo>
                        <a:pt x="1564" y="0"/>
                      </a:lnTo>
                      <a:lnTo>
                        <a:pt x="624" y="0"/>
                      </a:lnTo>
                      <a:lnTo>
                        <a:pt x="624" y="0"/>
                      </a:lnTo>
                      <a:lnTo>
                        <a:pt x="608" y="0"/>
                      </a:lnTo>
                      <a:lnTo>
                        <a:pt x="570" y="4"/>
                      </a:lnTo>
                      <a:lnTo>
                        <a:pt x="546" y="8"/>
                      </a:lnTo>
                      <a:lnTo>
                        <a:pt x="520" y="14"/>
                      </a:lnTo>
                      <a:lnTo>
                        <a:pt x="492" y="24"/>
                      </a:lnTo>
                      <a:lnTo>
                        <a:pt x="462" y="36"/>
                      </a:lnTo>
                      <a:lnTo>
                        <a:pt x="462" y="36"/>
                      </a:lnTo>
                      <a:lnTo>
                        <a:pt x="434" y="52"/>
                      </a:lnTo>
                      <a:lnTo>
                        <a:pt x="410" y="70"/>
                      </a:lnTo>
                      <a:lnTo>
                        <a:pt x="388" y="88"/>
                      </a:lnTo>
                      <a:lnTo>
                        <a:pt x="372" y="106"/>
                      </a:lnTo>
                      <a:lnTo>
                        <a:pt x="346" y="132"/>
                      </a:lnTo>
                      <a:lnTo>
                        <a:pt x="338" y="144"/>
                      </a:lnTo>
                      <a:lnTo>
                        <a:pt x="0" y="632"/>
                      </a:lnTo>
                      <a:lnTo>
                        <a:pt x="612" y="902"/>
                      </a:lnTo>
                      <a:lnTo>
                        <a:pt x="1010" y="360"/>
                      </a:lnTo>
                      <a:lnTo>
                        <a:pt x="1156" y="566"/>
                      </a:lnTo>
                      <a:lnTo>
                        <a:pt x="898" y="696"/>
                      </a:lnTo>
                      <a:lnTo>
                        <a:pt x="924" y="768"/>
                      </a:lnTo>
                      <a:lnTo>
                        <a:pt x="1720" y="768"/>
                      </a:lnTo>
                      <a:lnTo>
                        <a:pt x="2124" y="216"/>
                      </a:lnTo>
                      <a:lnTo>
                        <a:pt x="2048" y="158"/>
                      </a:lnTo>
                      <a:close/>
                      <a:moveTo>
                        <a:pt x="568" y="794"/>
                      </a:moveTo>
                      <a:lnTo>
                        <a:pt x="140" y="596"/>
                      </a:lnTo>
                      <a:lnTo>
                        <a:pt x="424" y="204"/>
                      </a:lnTo>
                      <a:lnTo>
                        <a:pt x="424" y="204"/>
                      </a:lnTo>
                      <a:lnTo>
                        <a:pt x="446" y="176"/>
                      </a:lnTo>
                      <a:lnTo>
                        <a:pt x="470" y="148"/>
                      </a:lnTo>
                      <a:lnTo>
                        <a:pt x="498" y="122"/>
                      </a:lnTo>
                      <a:lnTo>
                        <a:pt x="498" y="122"/>
                      </a:lnTo>
                      <a:lnTo>
                        <a:pt x="512" y="110"/>
                      </a:lnTo>
                      <a:lnTo>
                        <a:pt x="526" y="100"/>
                      </a:lnTo>
                      <a:lnTo>
                        <a:pt x="546" y="90"/>
                      </a:lnTo>
                      <a:lnTo>
                        <a:pt x="564" y="84"/>
                      </a:lnTo>
                      <a:lnTo>
                        <a:pt x="578" y="82"/>
                      </a:lnTo>
                      <a:lnTo>
                        <a:pt x="578" y="82"/>
                      </a:lnTo>
                      <a:lnTo>
                        <a:pt x="590" y="80"/>
                      </a:lnTo>
                      <a:lnTo>
                        <a:pt x="618" y="80"/>
                      </a:lnTo>
                      <a:lnTo>
                        <a:pt x="692" y="80"/>
                      </a:lnTo>
                      <a:lnTo>
                        <a:pt x="796" y="82"/>
                      </a:lnTo>
                      <a:lnTo>
                        <a:pt x="946" y="276"/>
                      </a:lnTo>
                      <a:lnTo>
                        <a:pt x="568" y="794"/>
                      </a:lnTo>
                      <a:close/>
                      <a:moveTo>
                        <a:pt x="1670" y="694"/>
                      </a:moveTo>
                      <a:lnTo>
                        <a:pt x="1110" y="694"/>
                      </a:lnTo>
                      <a:lnTo>
                        <a:pt x="1308" y="604"/>
                      </a:lnTo>
                      <a:lnTo>
                        <a:pt x="928" y="80"/>
                      </a:lnTo>
                      <a:lnTo>
                        <a:pt x="1506" y="80"/>
                      </a:lnTo>
                      <a:lnTo>
                        <a:pt x="1748" y="400"/>
                      </a:lnTo>
                      <a:lnTo>
                        <a:pt x="1916" y="330"/>
                      </a:lnTo>
                      <a:lnTo>
                        <a:pt x="1670" y="69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6" name="Freeform 9"/>
                <p:cNvSpPr>
                  <a:spLocks noEditPoints="1"/>
                </p:cNvSpPr>
                <p:nvPr/>
              </p:nvSpPr>
              <p:spPr bwMode="auto">
                <a:xfrm>
                  <a:off x="8193360" y="5014913"/>
                  <a:ext cx="2292350" cy="2654300"/>
                </a:xfrm>
                <a:custGeom>
                  <a:avLst/>
                  <a:gdLst>
                    <a:gd name="T0" fmla="*/ 1444 w 1444"/>
                    <a:gd name="T1" fmla="*/ 618 h 1672"/>
                    <a:gd name="T2" fmla="*/ 1444 w 1444"/>
                    <a:gd name="T3" fmla="*/ 618 h 1672"/>
                    <a:gd name="T4" fmla="*/ 1440 w 1444"/>
                    <a:gd name="T5" fmla="*/ 600 h 1672"/>
                    <a:gd name="T6" fmla="*/ 1436 w 1444"/>
                    <a:gd name="T7" fmla="*/ 582 h 1672"/>
                    <a:gd name="T8" fmla="*/ 1430 w 1444"/>
                    <a:gd name="T9" fmla="*/ 564 h 1672"/>
                    <a:gd name="T10" fmla="*/ 1422 w 1444"/>
                    <a:gd name="T11" fmla="*/ 548 h 1672"/>
                    <a:gd name="T12" fmla="*/ 1410 w 1444"/>
                    <a:gd name="T13" fmla="*/ 526 h 1672"/>
                    <a:gd name="T14" fmla="*/ 1404 w 1444"/>
                    <a:gd name="T15" fmla="*/ 518 h 1672"/>
                    <a:gd name="T16" fmla="*/ 1020 w 1444"/>
                    <a:gd name="T17" fmla="*/ 0 h 1672"/>
                    <a:gd name="T18" fmla="*/ 412 w 1444"/>
                    <a:gd name="T19" fmla="*/ 290 h 1672"/>
                    <a:gd name="T20" fmla="*/ 818 w 1444"/>
                    <a:gd name="T21" fmla="*/ 836 h 1672"/>
                    <a:gd name="T22" fmla="*/ 496 w 1444"/>
                    <a:gd name="T23" fmla="*/ 836 h 1672"/>
                    <a:gd name="T24" fmla="*/ 496 w 1444"/>
                    <a:gd name="T25" fmla="*/ 588 h 1672"/>
                    <a:gd name="T26" fmla="*/ 392 w 1444"/>
                    <a:gd name="T27" fmla="*/ 568 h 1672"/>
                    <a:gd name="T28" fmla="*/ 0 w 1444"/>
                    <a:gd name="T29" fmla="*/ 1114 h 1672"/>
                    <a:gd name="T30" fmla="*/ 410 w 1444"/>
                    <a:gd name="T31" fmla="*/ 1672 h 1672"/>
                    <a:gd name="T32" fmla="*/ 496 w 1444"/>
                    <a:gd name="T33" fmla="*/ 1652 h 1672"/>
                    <a:gd name="T34" fmla="*/ 494 w 1444"/>
                    <a:gd name="T35" fmla="*/ 1398 h 1672"/>
                    <a:gd name="T36" fmla="*/ 932 w 1444"/>
                    <a:gd name="T37" fmla="*/ 1398 h 1672"/>
                    <a:gd name="T38" fmla="*/ 1424 w 1444"/>
                    <a:gd name="T39" fmla="*/ 706 h 1672"/>
                    <a:gd name="T40" fmla="*/ 1424 w 1444"/>
                    <a:gd name="T41" fmla="*/ 706 h 1672"/>
                    <a:gd name="T42" fmla="*/ 1428 w 1444"/>
                    <a:gd name="T43" fmla="*/ 698 h 1672"/>
                    <a:gd name="T44" fmla="*/ 1436 w 1444"/>
                    <a:gd name="T45" fmla="*/ 682 h 1672"/>
                    <a:gd name="T46" fmla="*/ 1440 w 1444"/>
                    <a:gd name="T47" fmla="*/ 668 h 1672"/>
                    <a:gd name="T48" fmla="*/ 1442 w 1444"/>
                    <a:gd name="T49" fmla="*/ 654 h 1672"/>
                    <a:gd name="T50" fmla="*/ 1444 w 1444"/>
                    <a:gd name="T51" fmla="*/ 638 h 1672"/>
                    <a:gd name="T52" fmla="*/ 1444 w 1444"/>
                    <a:gd name="T53" fmla="*/ 618 h 1672"/>
                    <a:gd name="T54" fmla="*/ 1444 w 1444"/>
                    <a:gd name="T55" fmla="*/ 618 h 1672"/>
                    <a:gd name="T56" fmla="*/ 870 w 1444"/>
                    <a:gd name="T57" fmla="*/ 1316 h 1672"/>
                    <a:gd name="T58" fmla="*/ 390 w 1444"/>
                    <a:gd name="T59" fmla="*/ 1316 h 1672"/>
                    <a:gd name="T60" fmla="*/ 390 w 1444"/>
                    <a:gd name="T61" fmla="*/ 1470 h 1672"/>
                    <a:gd name="T62" fmla="*/ 120 w 1444"/>
                    <a:gd name="T63" fmla="*/ 1118 h 1672"/>
                    <a:gd name="T64" fmla="*/ 398 w 1444"/>
                    <a:gd name="T65" fmla="*/ 764 h 1672"/>
                    <a:gd name="T66" fmla="*/ 398 w 1444"/>
                    <a:gd name="T67" fmla="*/ 922 h 1672"/>
                    <a:gd name="T68" fmla="*/ 1152 w 1444"/>
                    <a:gd name="T69" fmla="*/ 922 h 1672"/>
                    <a:gd name="T70" fmla="*/ 870 w 1444"/>
                    <a:gd name="T71" fmla="*/ 1316 h 1672"/>
                    <a:gd name="T72" fmla="*/ 1348 w 1444"/>
                    <a:gd name="T73" fmla="*/ 638 h 1672"/>
                    <a:gd name="T74" fmla="*/ 1348 w 1444"/>
                    <a:gd name="T75" fmla="*/ 638 h 1672"/>
                    <a:gd name="T76" fmla="*/ 1346 w 1444"/>
                    <a:gd name="T77" fmla="*/ 650 h 1672"/>
                    <a:gd name="T78" fmla="*/ 1344 w 1444"/>
                    <a:gd name="T79" fmla="*/ 660 h 1672"/>
                    <a:gd name="T80" fmla="*/ 1338 w 1444"/>
                    <a:gd name="T81" fmla="*/ 676 h 1672"/>
                    <a:gd name="T82" fmla="*/ 1332 w 1444"/>
                    <a:gd name="T83" fmla="*/ 686 h 1672"/>
                    <a:gd name="T84" fmla="*/ 1330 w 1444"/>
                    <a:gd name="T85" fmla="*/ 690 h 1672"/>
                    <a:gd name="T86" fmla="*/ 1234 w 1444"/>
                    <a:gd name="T87" fmla="*/ 836 h 1672"/>
                    <a:gd name="T88" fmla="*/ 942 w 1444"/>
                    <a:gd name="T89" fmla="*/ 836 h 1672"/>
                    <a:gd name="T90" fmla="*/ 568 w 1444"/>
                    <a:gd name="T91" fmla="*/ 320 h 1672"/>
                    <a:gd name="T92" fmla="*/ 976 w 1444"/>
                    <a:gd name="T93" fmla="*/ 128 h 1672"/>
                    <a:gd name="T94" fmla="*/ 1322 w 1444"/>
                    <a:gd name="T95" fmla="*/ 570 h 1672"/>
                    <a:gd name="T96" fmla="*/ 1322 w 1444"/>
                    <a:gd name="T97" fmla="*/ 570 h 1672"/>
                    <a:gd name="T98" fmla="*/ 1326 w 1444"/>
                    <a:gd name="T99" fmla="*/ 576 h 1672"/>
                    <a:gd name="T100" fmla="*/ 1336 w 1444"/>
                    <a:gd name="T101" fmla="*/ 592 h 1672"/>
                    <a:gd name="T102" fmla="*/ 1340 w 1444"/>
                    <a:gd name="T103" fmla="*/ 602 h 1672"/>
                    <a:gd name="T104" fmla="*/ 1344 w 1444"/>
                    <a:gd name="T105" fmla="*/ 614 h 1672"/>
                    <a:gd name="T106" fmla="*/ 1348 w 1444"/>
                    <a:gd name="T107" fmla="*/ 626 h 1672"/>
                    <a:gd name="T108" fmla="*/ 1348 w 1444"/>
                    <a:gd name="T109" fmla="*/ 638 h 1672"/>
                    <a:gd name="T110" fmla="*/ 1348 w 1444"/>
                    <a:gd name="T111" fmla="*/ 638 h 16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444" h="1672">
                      <a:moveTo>
                        <a:pt x="1444" y="618"/>
                      </a:moveTo>
                      <a:lnTo>
                        <a:pt x="1444" y="618"/>
                      </a:lnTo>
                      <a:lnTo>
                        <a:pt x="1440" y="600"/>
                      </a:lnTo>
                      <a:lnTo>
                        <a:pt x="1436" y="582"/>
                      </a:lnTo>
                      <a:lnTo>
                        <a:pt x="1430" y="564"/>
                      </a:lnTo>
                      <a:lnTo>
                        <a:pt x="1422" y="548"/>
                      </a:lnTo>
                      <a:lnTo>
                        <a:pt x="1410" y="526"/>
                      </a:lnTo>
                      <a:lnTo>
                        <a:pt x="1404" y="518"/>
                      </a:lnTo>
                      <a:lnTo>
                        <a:pt x="1020" y="0"/>
                      </a:lnTo>
                      <a:lnTo>
                        <a:pt x="412" y="290"/>
                      </a:lnTo>
                      <a:lnTo>
                        <a:pt x="818" y="836"/>
                      </a:lnTo>
                      <a:lnTo>
                        <a:pt x="496" y="836"/>
                      </a:lnTo>
                      <a:lnTo>
                        <a:pt x="496" y="588"/>
                      </a:lnTo>
                      <a:lnTo>
                        <a:pt x="392" y="568"/>
                      </a:lnTo>
                      <a:lnTo>
                        <a:pt x="0" y="1114"/>
                      </a:lnTo>
                      <a:lnTo>
                        <a:pt x="410" y="1672"/>
                      </a:lnTo>
                      <a:lnTo>
                        <a:pt x="496" y="1652"/>
                      </a:lnTo>
                      <a:lnTo>
                        <a:pt x="494" y="1398"/>
                      </a:lnTo>
                      <a:lnTo>
                        <a:pt x="932" y="1398"/>
                      </a:lnTo>
                      <a:lnTo>
                        <a:pt x="1424" y="706"/>
                      </a:lnTo>
                      <a:lnTo>
                        <a:pt x="1424" y="706"/>
                      </a:lnTo>
                      <a:lnTo>
                        <a:pt x="1428" y="698"/>
                      </a:lnTo>
                      <a:lnTo>
                        <a:pt x="1436" y="682"/>
                      </a:lnTo>
                      <a:lnTo>
                        <a:pt x="1440" y="668"/>
                      </a:lnTo>
                      <a:lnTo>
                        <a:pt x="1442" y="654"/>
                      </a:lnTo>
                      <a:lnTo>
                        <a:pt x="1444" y="638"/>
                      </a:lnTo>
                      <a:lnTo>
                        <a:pt x="1444" y="618"/>
                      </a:lnTo>
                      <a:lnTo>
                        <a:pt x="1444" y="618"/>
                      </a:lnTo>
                      <a:close/>
                      <a:moveTo>
                        <a:pt x="870" y="1316"/>
                      </a:moveTo>
                      <a:lnTo>
                        <a:pt x="390" y="1316"/>
                      </a:lnTo>
                      <a:lnTo>
                        <a:pt x="390" y="1470"/>
                      </a:lnTo>
                      <a:lnTo>
                        <a:pt x="120" y="1118"/>
                      </a:lnTo>
                      <a:lnTo>
                        <a:pt x="398" y="764"/>
                      </a:lnTo>
                      <a:lnTo>
                        <a:pt x="398" y="922"/>
                      </a:lnTo>
                      <a:lnTo>
                        <a:pt x="1152" y="922"/>
                      </a:lnTo>
                      <a:lnTo>
                        <a:pt x="870" y="1316"/>
                      </a:lnTo>
                      <a:close/>
                      <a:moveTo>
                        <a:pt x="1348" y="638"/>
                      </a:moveTo>
                      <a:lnTo>
                        <a:pt x="1348" y="638"/>
                      </a:lnTo>
                      <a:lnTo>
                        <a:pt x="1346" y="650"/>
                      </a:lnTo>
                      <a:lnTo>
                        <a:pt x="1344" y="660"/>
                      </a:lnTo>
                      <a:lnTo>
                        <a:pt x="1338" y="676"/>
                      </a:lnTo>
                      <a:lnTo>
                        <a:pt x="1332" y="686"/>
                      </a:lnTo>
                      <a:lnTo>
                        <a:pt x="1330" y="690"/>
                      </a:lnTo>
                      <a:lnTo>
                        <a:pt x="1234" y="836"/>
                      </a:lnTo>
                      <a:lnTo>
                        <a:pt x="942" y="836"/>
                      </a:lnTo>
                      <a:lnTo>
                        <a:pt x="568" y="320"/>
                      </a:lnTo>
                      <a:lnTo>
                        <a:pt x="976" y="128"/>
                      </a:lnTo>
                      <a:lnTo>
                        <a:pt x="1322" y="570"/>
                      </a:lnTo>
                      <a:lnTo>
                        <a:pt x="1322" y="570"/>
                      </a:lnTo>
                      <a:lnTo>
                        <a:pt x="1326" y="576"/>
                      </a:lnTo>
                      <a:lnTo>
                        <a:pt x="1336" y="592"/>
                      </a:lnTo>
                      <a:lnTo>
                        <a:pt x="1340" y="602"/>
                      </a:lnTo>
                      <a:lnTo>
                        <a:pt x="1344" y="614"/>
                      </a:lnTo>
                      <a:lnTo>
                        <a:pt x="1348" y="626"/>
                      </a:lnTo>
                      <a:lnTo>
                        <a:pt x="1348" y="638"/>
                      </a:lnTo>
                      <a:lnTo>
                        <a:pt x="1348" y="63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5" name="テキスト ボックス 14"/>
            <p:cNvSpPr txBox="1"/>
            <p:nvPr/>
          </p:nvSpPr>
          <p:spPr>
            <a:xfrm>
              <a:off x="525419" y="5085184"/>
              <a:ext cx="2204501" cy="49140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Ni-Cd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57" name="グループ化 56"/>
          <p:cNvGrpSpPr/>
          <p:nvPr/>
        </p:nvGrpSpPr>
        <p:grpSpPr>
          <a:xfrm>
            <a:off x="2471341" y="818710"/>
            <a:ext cx="1232467" cy="1543635"/>
            <a:chOff x="355562" y="2931524"/>
            <a:chExt cx="2531838" cy="2645060"/>
          </a:xfrm>
        </p:grpSpPr>
        <p:grpSp>
          <p:nvGrpSpPr>
            <p:cNvPr id="62" name="グループ化 61"/>
            <p:cNvGrpSpPr/>
            <p:nvPr/>
          </p:nvGrpSpPr>
          <p:grpSpPr>
            <a:xfrm>
              <a:off x="355562" y="2931524"/>
              <a:ext cx="2531838" cy="2036716"/>
              <a:chOff x="3782602" y="2931524"/>
              <a:chExt cx="2531838" cy="2036716"/>
            </a:xfrm>
          </p:grpSpPr>
          <p:sp>
            <p:nvSpPr>
              <p:cNvPr id="64" name="角丸四角形 63"/>
              <p:cNvSpPr/>
              <p:nvPr/>
            </p:nvSpPr>
            <p:spPr>
              <a:xfrm>
                <a:off x="3782602" y="2931524"/>
                <a:ext cx="2531838" cy="2036716"/>
              </a:xfrm>
              <a:prstGeom prst="roundRect">
                <a:avLst>
                  <a:gd name="adj" fmla="val 6511"/>
                </a:avLst>
              </a:prstGeom>
              <a:solidFill>
                <a:schemeClr val="tx1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角丸四角形 64"/>
              <p:cNvSpPr/>
              <p:nvPr/>
            </p:nvSpPr>
            <p:spPr>
              <a:xfrm>
                <a:off x="3876582" y="3017884"/>
                <a:ext cx="2343878" cy="1863996"/>
              </a:xfrm>
              <a:prstGeom prst="roundRect">
                <a:avLst>
                  <a:gd name="adj" fmla="val 4876"/>
                </a:avLst>
              </a:prstGeom>
              <a:solidFill>
                <a:schemeClr val="bg1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6" name="グループ化 65"/>
              <p:cNvGrpSpPr/>
              <p:nvPr/>
            </p:nvGrpSpPr>
            <p:grpSpPr>
              <a:xfrm>
                <a:off x="4127313" y="3270236"/>
                <a:ext cx="1842415" cy="1423684"/>
                <a:chOff x="5666059" y="3944938"/>
                <a:chExt cx="4819651" cy="3724275"/>
              </a:xfrm>
            </p:grpSpPr>
            <p:sp>
              <p:nvSpPr>
                <p:cNvPr id="67" name="Freeform 7"/>
                <p:cNvSpPr>
                  <a:spLocks noEditPoints="1"/>
                </p:cNvSpPr>
                <p:nvPr/>
              </p:nvSpPr>
              <p:spPr bwMode="auto">
                <a:xfrm>
                  <a:off x="5666059" y="5218113"/>
                  <a:ext cx="2428876" cy="2016125"/>
                </a:xfrm>
                <a:custGeom>
                  <a:avLst/>
                  <a:gdLst>
                    <a:gd name="T0" fmla="*/ 736 w 1530"/>
                    <a:gd name="T1" fmla="*/ 708 h 1270"/>
                    <a:gd name="T2" fmla="*/ 884 w 1530"/>
                    <a:gd name="T3" fmla="*/ 486 h 1270"/>
                    <a:gd name="T4" fmla="*/ 1148 w 1530"/>
                    <a:gd name="T5" fmla="*/ 614 h 1270"/>
                    <a:gd name="T6" fmla="*/ 1218 w 1530"/>
                    <a:gd name="T7" fmla="*/ 546 h 1270"/>
                    <a:gd name="T8" fmla="*/ 830 w 1530"/>
                    <a:gd name="T9" fmla="*/ 0 h 1270"/>
                    <a:gd name="T10" fmla="*/ 32 w 1530"/>
                    <a:gd name="T11" fmla="*/ 0 h 1270"/>
                    <a:gd name="T12" fmla="*/ 0 w 1530"/>
                    <a:gd name="T13" fmla="*/ 86 h 1270"/>
                    <a:gd name="T14" fmla="*/ 262 w 1530"/>
                    <a:gd name="T15" fmla="*/ 208 h 1270"/>
                    <a:gd name="T16" fmla="*/ 58 w 1530"/>
                    <a:gd name="T17" fmla="*/ 510 h 1270"/>
                    <a:gd name="T18" fmla="*/ 524 w 1530"/>
                    <a:gd name="T19" fmla="*/ 1164 h 1270"/>
                    <a:gd name="T20" fmla="*/ 524 w 1530"/>
                    <a:gd name="T21" fmla="*/ 1164 h 1270"/>
                    <a:gd name="T22" fmla="*/ 528 w 1530"/>
                    <a:gd name="T23" fmla="*/ 1170 h 1270"/>
                    <a:gd name="T24" fmla="*/ 542 w 1530"/>
                    <a:gd name="T25" fmla="*/ 1184 h 1270"/>
                    <a:gd name="T26" fmla="*/ 552 w 1530"/>
                    <a:gd name="T27" fmla="*/ 1194 h 1270"/>
                    <a:gd name="T28" fmla="*/ 566 w 1530"/>
                    <a:gd name="T29" fmla="*/ 1204 h 1270"/>
                    <a:gd name="T30" fmla="*/ 582 w 1530"/>
                    <a:gd name="T31" fmla="*/ 1216 h 1270"/>
                    <a:gd name="T32" fmla="*/ 600 w 1530"/>
                    <a:gd name="T33" fmla="*/ 1226 h 1270"/>
                    <a:gd name="T34" fmla="*/ 600 w 1530"/>
                    <a:gd name="T35" fmla="*/ 1226 h 1270"/>
                    <a:gd name="T36" fmla="*/ 636 w 1530"/>
                    <a:gd name="T37" fmla="*/ 1244 h 1270"/>
                    <a:gd name="T38" fmla="*/ 662 w 1530"/>
                    <a:gd name="T39" fmla="*/ 1254 h 1270"/>
                    <a:gd name="T40" fmla="*/ 682 w 1530"/>
                    <a:gd name="T41" fmla="*/ 1260 h 1270"/>
                    <a:gd name="T42" fmla="*/ 702 w 1530"/>
                    <a:gd name="T43" fmla="*/ 1266 h 1270"/>
                    <a:gd name="T44" fmla="*/ 702 w 1530"/>
                    <a:gd name="T45" fmla="*/ 1266 h 1270"/>
                    <a:gd name="T46" fmla="*/ 724 w 1530"/>
                    <a:gd name="T47" fmla="*/ 1268 h 1270"/>
                    <a:gd name="T48" fmla="*/ 742 w 1530"/>
                    <a:gd name="T49" fmla="*/ 1270 h 1270"/>
                    <a:gd name="T50" fmla="*/ 762 w 1530"/>
                    <a:gd name="T51" fmla="*/ 1270 h 1270"/>
                    <a:gd name="T52" fmla="*/ 1530 w 1530"/>
                    <a:gd name="T53" fmla="*/ 1270 h 1270"/>
                    <a:gd name="T54" fmla="*/ 1530 w 1530"/>
                    <a:gd name="T55" fmla="*/ 708 h 1270"/>
                    <a:gd name="T56" fmla="*/ 736 w 1530"/>
                    <a:gd name="T57" fmla="*/ 708 h 1270"/>
                    <a:gd name="T58" fmla="*/ 468 w 1530"/>
                    <a:gd name="T59" fmla="*/ 902 h 1270"/>
                    <a:gd name="T60" fmla="*/ 178 w 1530"/>
                    <a:gd name="T61" fmla="*/ 506 h 1270"/>
                    <a:gd name="T62" fmla="*/ 412 w 1530"/>
                    <a:gd name="T63" fmla="*/ 186 h 1270"/>
                    <a:gd name="T64" fmla="*/ 260 w 1530"/>
                    <a:gd name="T65" fmla="*/ 98 h 1270"/>
                    <a:gd name="T66" fmla="*/ 766 w 1530"/>
                    <a:gd name="T67" fmla="*/ 98 h 1270"/>
                    <a:gd name="T68" fmla="*/ 1020 w 1530"/>
                    <a:gd name="T69" fmla="*/ 456 h 1270"/>
                    <a:gd name="T70" fmla="*/ 844 w 1530"/>
                    <a:gd name="T71" fmla="*/ 386 h 1270"/>
                    <a:gd name="T72" fmla="*/ 468 w 1530"/>
                    <a:gd name="T73" fmla="*/ 902 h 1270"/>
                    <a:gd name="T74" fmla="*/ 1430 w 1530"/>
                    <a:gd name="T75" fmla="*/ 1186 h 1270"/>
                    <a:gd name="T76" fmla="*/ 766 w 1530"/>
                    <a:gd name="T77" fmla="*/ 1186 h 1270"/>
                    <a:gd name="T78" fmla="*/ 766 w 1530"/>
                    <a:gd name="T79" fmla="*/ 1186 h 1270"/>
                    <a:gd name="T80" fmla="*/ 752 w 1530"/>
                    <a:gd name="T81" fmla="*/ 1186 h 1270"/>
                    <a:gd name="T82" fmla="*/ 718 w 1530"/>
                    <a:gd name="T83" fmla="*/ 1184 h 1270"/>
                    <a:gd name="T84" fmla="*/ 718 w 1530"/>
                    <a:gd name="T85" fmla="*/ 1184 h 1270"/>
                    <a:gd name="T86" fmla="*/ 700 w 1530"/>
                    <a:gd name="T87" fmla="*/ 1180 h 1270"/>
                    <a:gd name="T88" fmla="*/ 680 w 1530"/>
                    <a:gd name="T89" fmla="*/ 1172 h 1270"/>
                    <a:gd name="T90" fmla="*/ 660 w 1530"/>
                    <a:gd name="T91" fmla="*/ 1162 h 1270"/>
                    <a:gd name="T92" fmla="*/ 642 w 1530"/>
                    <a:gd name="T93" fmla="*/ 1148 h 1270"/>
                    <a:gd name="T94" fmla="*/ 642 w 1530"/>
                    <a:gd name="T95" fmla="*/ 1148 h 1270"/>
                    <a:gd name="T96" fmla="*/ 628 w 1530"/>
                    <a:gd name="T97" fmla="*/ 1132 h 1270"/>
                    <a:gd name="T98" fmla="*/ 616 w 1530"/>
                    <a:gd name="T99" fmla="*/ 1118 h 1270"/>
                    <a:gd name="T100" fmla="*/ 606 w 1530"/>
                    <a:gd name="T101" fmla="*/ 1104 h 1270"/>
                    <a:gd name="T102" fmla="*/ 528 w 1530"/>
                    <a:gd name="T103" fmla="*/ 992 h 1270"/>
                    <a:gd name="T104" fmla="*/ 672 w 1530"/>
                    <a:gd name="T105" fmla="*/ 794 h 1270"/>
                    <a:gd name="T106" fmla="*/ 1430 w 1530"/>
                    <a:gd name="T107" fmla="*/ 794 h 1270"/>
                    <a:gd name="T108" fmla="*/ 1430 w 1530"/>
                    <a:gd name="T109" fmla="*/ 1186 h 12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530" h="1270">
                      <a:moveTo>
                        <a:pt x="736" y="708"/>
                      </a:moveTo>
                      <a:lnTo>
                        <a:pt x="884" y="486"/>
                      </a:lnTo>
                      <a:lnTo>
                        <a:pt x="1148" y="614"/>
                      </a:lnTo>
                      <a:lnTo>
                        <a:pt x="1218" y="546"/>
                      </a:lnTo>
                      <a:lnTo>
                        <a:pt x="830" y="0"/>
                      </a:lnTo>
                      <a:lnTo>
                        <a:pt x="32" y="0"/>
                      </a:lnTo>
                      <a:lnTo>
                        <a:pt x="0" y="86"/>
                      </a:lnTo>
                      <a:lnTo>
                        <a:pt x="262" y="208"/>
                      </a:lnTo>
                      <a:lnTo>
                        <a:pt x="58" y="510"/>
                      </a:lnTo>
                      <a:lnTo>
                        <a:pt x="524" y="1164"/>
                      </a:lnTo>
                      <a:lnTo>
                        <a:pt x="524" y="1164"/>
                      </a:lnTo>
                      <a:lnTo>
                        <a:pt x="528" y="1170"/>
                      </a:lnTo>
                      <a:lnTo>
                        <a:pt x="542" y="1184"/>
                      </a:lnTo>
                      <a:lnTo>
                        <a:pt x="552" y="1194"/>
                      </a:lnTo>
                      <a:lnTo>
                        <a:pt x="566" y="1204"/>
                      </a:lnTo>
                      <a:lnTo>
                        <a:pt x="582" y="1216"/>
                      </a:lnTo>
                      <a:lnTo>
                        <a:pt x="600" y="1226"/>
                      </a:lnTo>
                      <a:lnTo>
                        <a:pt x="600" y="1226"/>
                      </a:lnTo>
                      <a:lnTo>
                        <a:pt x="636" y="1244"/>
                      </a:lnTo>
                      <a:lnTo>
                        <a:pt x="662" y="1254"/>
                      </a:lnTo>
                      <a:lnTo>
                        <a:pt x="682" y="1260"/>
                      </a:lnTo>
                      <a:lnTo>
                        <a:pt x="702" y="1266"/>
                      </a:lnTo>
                      <a:lnTo>
                        <a:pt x="702" y="1266"/>
                      </a:lnTo>
                      <a:lnTo>
                        <a:pt x="724" y="1268"/>
                      </a:lnTo>
                      <a:lnTo>
                        <a:pt x="742" y="1270"/>
                      </a:lnTo>
                      <a:lnTo>
                        <a:pt x="762" y="1270"/>
                      </a:lnTo>
                      <a:lnTo>
                        <a:pt x="1530" y="1270"/>
                      </a:lnTo>
                      <a:lnTo>
                        <a:pt x="1530" y="708"/>
                      </a:lnTo>
                      <a:lnTo>
                        <a:pt x="736" y="708"/>
                      </a:lnTo>
                      <a:close/>
                      <a:moveTo>
                        <a:pt x="468" y="902"/>
                      </a:moveTo>
                      <a:lnTo>
                        <a:pt x="178" y="506"/>
                      </a:lnTo>
                      <a:lnTo>
                        <a:pt x="412" y="186"/>
                      </a:lnTo>
                      <a:lnTo>
                        <a:pt x="260" y="98"/>
                      </a:lnTo>
                      <a:lnTo>
                        <a:pt x="766" y="98"/>
                      </a:lnTo>
                      <a:lnTo>
                        <a:pt x="1020" y="456"/>
                      </a:lnTo>
                      <a:lnTo>
                        <a:pt x="844" y="386"/>
                      </a:lnTo>
                      <a:lnTo>
                        <a:pt x="468" y="902"/>
                      </a:lnTo>
                      <a:close/>
                      <a:moveTo>
                        <a:pt x="1430" y="1186"/>
                      </a:moveTo>
                      <a:lnTo>
                        <a:pt x="766" y="1186"/>
                      </a:lnTo>
                      <a:lnTo>
                        <a:pt x="766" y="1186"/>
                      </a:lnTo>
                      <a:lnTo>
                        <a:pt x="752" y="1186"/>
                      </a:lnTo>
                      <a:lnTo>
                        <a:pt x="718" y="1184"/>
                      </a:lnTo>
                      <a:lnTo>
                        <a:pt x="718" y="1184"/>
                      </a:lnTo>
                      <a:lnTo>
                        <a:pt x="700" y="1180"/>
                      </a:lnTo>
                      <a:lnTo>
                        <a:pt x="680" y="1172"/>
                      </a:lnTo>
                      <a:lnTo>
                        <a:pt x="660" y="1162"/>
                      </a:lnTo>
                      <a:lnTo>
                        <a:pt x="642" y="1148"/>
                      </a:lnTo>
                      <a:lnTo>
                        <a:pt x="642" y="1148"/>
                      </a:lnTo>
                      <a:lnTo>
                        <a:pt x="628" y="1132"/>
                      </a:lnTo>
                      <a:lnTo>
                        <a:pt x="616" y="1118"/>
                      </a:lnTo>
                      <a:lnTo>
                        <a:pt x="606" y="1104"/>
                      </a:lnTo>
                      <a:lnTo>
                        <a:pt x="528" y="992"/>
                      </a:lnTo>
                      <a:lnTo>
                        <a:pt x="672" y="794"/>
                      </a:lnTo>
                      <a:lnTo>
                        <a:pt x="1430" y="794"/>
                      </a:lnTo>
                      <a:lnTo>
                        <a:pt x="1430" y="118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8" name="Freeform 8"/>
                <p:cNvSpPr>
                  <a:spLocks noEditPoints="1"/>
                </p:cNvSpPr>
                <p:nvPr/>
              </p:nvSpPr>
              <p:spPr bwMode="auto">
                <a:xfrm>
                  <a:off x="6555059" y="3944938"/>
                  <a:ext cx="3371851" cy="1431925"/>
                </a:xfrm>
                <a:custGeom>
                  <a:avLst/>
                  <a:gdLst>
                    <a:gd name="T0" fmla="*/ 2048 w 2124"/>
                    <a:gd name="T1" fmla="*/ 158 h 902"/>
                    <a:gd name="T2" fmla="*/ 1794 w 2124"/>
                    <a:gd name="T3" fmla="*/ 272 h 902"/>
                    <a:gd name="T4" fmla="*/ 1564 w 2124"/>
                    <a:gd name="T5" fmla="*/ 0 h 902"/>
                    <a:gd name="T6" fmla="*/ 624 w 2124"/>
                    <a:gd name="T7" fmla="*/ 0 h 902"/>
                    <a:gd name="T8" fmla="*/ 624 w 2124"/>
                    <a:gd name="T9" fmla="*/ 0 h 902"/>
                    <a:gd name="T10" fmla="*/ 608 w 2124"/>
                    <a:gd name="T11" fmla="*/ 0 h 902"/>
                    <a:gd name="T12" fmla="*/ 570 w 2124"/>
                    <a:gd name="T13" fmla="*/ 4 h 902"/>
                    <a:gd name="T14" fmla="*/ 546 w 2124"/>
                    <a:gd name="T15" fmla="*/ 8 h 902"/>
                    <a:gd name="T16" fmla="*/ 520 w 2124"/>
                    <a:gd name="T17" fmla="*/ 14 h 902"/>
                    <a:gd name="T18" fmla="*/ 492 w 2124"/>
                    <a:gd name="T19" fmla="*/ 24 h 902"/>
                    <a:gd name="T20" fmla="*/ 462 w 2124"/>
                    <a:gd name="T21" fmla="*/ 36 h 902"/>
                    <a:gd name="T22" fmla="*/ 462 w 2124"/>
                    <a:gd name="T23" fmla="*/ 36 h 902"/>
                    <a:gd name="T24" fmla="*/ 434 w 2124"/>
                    <a:gd name="T25" fmla="*/ 52 h 902"/>
                    <a:gd name="T26" fmla="*/ 410 w 2124"/>
                    <a:gd name="T27" fmla="*/ 70 h 902"/>
                    <a:gd name="T28" fmla="*/ 388 w 2124"/>
                    <a:gd name="T29" fmla="*/ 88 h 902"/>
                    <a:gd name="T30" fmla="*/ 372 w 2124"/>
                    <a:gd name="T31" fmla="*/ 106 h 902"/>
                    <a:gd name="T32" fmla="*/ 346 w 2124"/>
                    <a:gd name="T33" fmla="*/ 132 h 902"/>
                    <a:gd name="T34" fmla="*/ 338 w 2124"/>
                    <a:gd name="T35" fmla="*/ 144 h 902"/>
                    <a:gd name="T36" fmla="*/ 0 w 2124"/>
                    <a:gd name="T37" fmla="*/ 632 h 902"/>
                    <a:gd name="T38" fmla="*/ 612 w 2124"/>
                    <a:gd name="T39" fmla="*/ 902 h 902"/>
                    <a:gd name="T40" fmla="*/ 1010 w 2124"/>
                    <a:gd name="T41" fmla="*/ 360 h 902"/>
                    <a:gd name="T42" fmla="*/ 1156 w 2124"/>
                    <a:gd name="T43" fmla="*/ 566 h 902"/>
                    <a:gd name="T44" fmla="*/ 898 w 2124"/>
                    <a:gd name="T45" fmla="*/ 696 h 902"/>
                    <a:gd name="T46" fmla="*/ 924 w 2124"/>
                    <a:gd name="T47" fmla="*/ 768 h 902"/>
                    <a:gd name="T48" fmla="*/ 1720 w 2124"/>
                    <a:gd name="T49" fmla="*/ 768 h 902"/>
                    <a:gd name="T50" fmla="*/ 2124 w 2124"/>
                    <a:gd name="T51" fmla="*/ 216 h 902"/>
                    <a:gd name="T52" fmla="*/ 2048 w 2124"/>
                    <a:gd name="T53" fmla="*/ 158 h 902"/>
                    <a:gd name="T54" fmla="*/ 568 w 2124"/>
                    <a:gd name="T55" fmla="*/ 794 h 902"/>
                    <a:gd name="T56" fmla="*/ 140 w 2124"/>
                    <a:gd name="T57" fmla="*/ 596 h 902"/>
                    <a:gd name="T58" fmla="*/ 424 w 2124"/>
                    <a:gd name="T59" fmla="*/ 204 h 902"/>
                    <a:gd name="T60" fmla="*/ 424 w 2124"/>
                    <a:gd name="T61" fmla="*/ 204 h 902"/>
                    <a:gd name="T62" fmla="*/ 446 w 2124"/>
                    <a:gd name="T63" fmla="*/ 176 h 902"/>
                    <a:gd name="T64" fmla="*/ 470 w 2124"/>
                    <a:gd name="T65" fmla="*/ 148 h 902"/>
                    <a:gd name="T66" fmla="*/ 498 w 2124"/>
                    <a:gd name="T67" fmla="*/ 122 h 902"/>
                    <a:gd name="T68" fmla="*/ 498 w 2124"/>
                    <a:gd name="T69" fmla="*/ 122 h 902"/>
                    <a:gd name="T70" fmla="*/ 512 w 2124"/>
                    <a:gd name="T71" fmla="*/ 110 h 902"/>
                    <a:gd name="T72" fmla="*/ 526 w 2124"/>
                    <a:gd name="T73" fmla="*/ 100 h 902"/>
                    <a:gd name="T74" fmla="*/ 546 w 2124"/>
                    <a:gd name="T75" fmla="*/ 90 h 902"/>
                    <a:gd name="T76" fmla="*/ 564 w 2124"/>
                    <a:gd name="T77" fmla="*/ 84 h 902"/>
                    <a:gd name="T78" fmla="*/ 578 w 2124"/>
                    <a:gd name="T79" fmla="*/ 82 h 902"/>
                    <a:gd name="T80" fmla="*/ 578 w 2124"/>
                    <a:gd name="T81" fmla="*/ 82 h 902"/>
                    <a:gd name="T82" fmla="*/ 590 w 2124"/>
                    <a:gd name="T83" fmla="*/ 80 h 902"/>
                    <a:gd name="T84" fmla="*/ 618 w 2124"/>
                    <a:gd name="T85" fmla="*/ 80 h 902"/>
                    <a:gd name="T86" fmla="*/ 692 w 2124"/>
                    <a:gd name="T87" fmla="*/ 80 h 902"/>
                    <a:gd name="T88" fmla="*/ 796 w 2124"/>
                    <a:gd name="T89" fmla="*/ 82 h 902"/>
                    <a:gd name="T90" fmla="*/ 946 w 2124"/>
                    <a:gd name="T91" fmla="*/ 276 h 902"/>
                    <a:gd name="T92" fmla="*/ 568 w 2124"/>
                    <a:gd name="T93" fmla="*/ 794 h 902"/>
                    <a:gd name="T94" fmla="*/ 1670 w 2124"/>
                    <a:gd name="T95" fmla="*/ 694 h 902"/>
                    <a:gd name="T96" fmla="*/ 1110 w 2124"/>
                    <a:gd name="T97" fmla="*/ 694 h 902"/>
                    <a:gd name="T98" fmla="*/ 1308 w 2124"/>
                    <a:gd name="T99" fmla="*/ 604 h 902"/>
                    <a:gd name="T100" fmla="*/ 928 w 2124"/>
                    <a:gd name="T101" fmla="*/ 80 h 902"/>
                    <a:gd name="T102" fmla="*/ 1506 w 2124"/>
                    <a:gd name="T103" fmla="*/ 80 h 902"/>
                    <a:gd name="T104" fmla="*/ 1748 w 2124"/>
                    <a:gd name="T105" fmla="*/ 400 h 902"/>
                    <a:gd name="T106" fmla="*/ 1916 w 2124"/>
                    <a:gd name="T107" fmla="*/ 330 h 902"/>
                    <a:gd name="T108" fmla="*/ 1670 w 2124"/>
                    <a:gd name="T109" fmla="*/ 694 h 9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2124" h="902">
                      <a:moveTo>
                        <a:pt x="2048" y="158"/>
                      </a:moveTo>
                      <a:lnTo>
                        <a:pt x="1794" y="272"/>
                      </a:lnTo>
                      <a:lnTo>
                        <a:pt x="1564" y="0"/>
                      </a:lnTo>
                      <a:lnTo>
                        <a:pt x="624" y="0"/>
                      </a:lnTo>
                      <a:lnTo>
                        <a:pt x="624" y="0"/>
                      </a:lnTo>
                      <a:lnTo>
                        <a:pt x="608" y="0"/>
                      </a:lnTo>
                      <a:lnTo>
                        <a:pt x="570" y="4"/>
                      </a:lnTo>
                      <a:lnTo>
                        <a:pt x="546" y="8"/>
                      </a:lnTo>
                      <a:lnTo>
                        <a:pt x="520" y="14"/>
                      </a:lnTo>
                      <a:lnTo>
                        <a:pt x="492" y="24"/>
                      </a:lnTo>
                      <a:lnTo>
                        <a:pt x="462" y="36"/>
                      </a:lnTo>
                      <a:lnTo>
                        <a:pt x="462" y="36"/>
                      </a:lnTo>
                      <a:lnTo>
                        <a:pt x="434" y="52"/>
                      </a:lnTo>
                      <a:lnTo>
                        <a:pt x="410" y="70"/>
                      </a:lnTo>
                      <a:lnTo>
                        <a:pt x="388" y="88"/>
                      </a:lnTo>
                      <a:lnTo>
                        <a:pt x="372" y="106"/>
                      </a:lnTo>
                      <a:lnTo>
                        <a:pt x="346" y="132"/>
                      </a:lnTo>
                      <a:lnTo>
                        <a:pt x="338" y="144"/>
                      </a:lnTo>
                      <a:lnTo>
                        <a:pt x="0" y="632"/>
                      </a:lnTo>
                      <a:lnTo>
                        <a:pt x="612" y="902"/>
                      </a:lnTo>
                      <a:lnTo>
                        <a:pt x="1010" y="360"/>
                      </a:lnTo>
                      <a:lnTo>
                        <a:pt x="1156" y="566"/>
                      </a:lnTo>
                      <a:lnTo>
                        <a:pt x="898" y="696"/>
                      </a:lnTo>
                      <a:lnTo>
                        <a:pt x="924" y="768"/>
                      </a:lnTo>
                      <a:lnTo>
                        <a:pt x="1720" y="768"/>
                      </a:lnTo>
                      <a:lnTo>
                        <a:pt x="2124" y="216"/>
                      </a:lnTo>
                      <a:lnTo>
                        <a:pt x="2048" y="158"/>
                      </a:lnTo>
                      <a:close/>
                      <a:moveTo>
                        <a:pt x="568" y="794"/>
                      </a:moveTo>
                      <a:lnTo>
                        <a:pt x="140" y="596"/>
                      </a:lnTo>
                      <a:lnTo>
                        <a:pt x="424" y="204"/>
                      </a:lnTo>
                      <a:lnTo>
                        <a:pt x="424" y="204"/>
                      </a:lnTo>
                      <a:lnTo>
                        <a:pt x="446" y="176"/>
                      </a:lnTo>
                      <a:lnTo>
                        <a:pt x="470" y="148"/>
                      </a:lnTo>
                      <a:lnTo>
                        <a:pt x="498" y="122"/>
                      </a:lnTo>
                      <a:lnTo>
                        <a:pt x="498" y="122"/>
                      </a:lnTo>
                      <a:lnTo>
                        <a:pt x="512" y="110"/>
                      </a:lnTo>
                      <a:lnTo>
                        <a:pt x="526" y="100"/>
                      </a:lnTo>
                      <a:lnTo>
                        <a:pt x="546" y="90"/>
                      </a:lnTo>
                      <a:lnTo>
                        <a:pt x="564" y="84"/>
                      </a:lnTo>
                      <a:lnTo>
                        <a:pt x="578" y="82"/>
                      </a:lnTo>
                      <a:lnTo>
                        <a:pt x="578" y="82"/>
                      </a:lnTo>
                      <a:lnTo>
                        <a:pt x="590" y="80"/>
                      </a:lnTo>
                      <a:lnTo>
                        <a:pt x="618" y="80"/>
                      </a:lnTo>
                      <a:lnTo>
                        <a:pt x="692" y="80"/>
                      </a:lnTo>
                      <a:lnTo>
                        <a:pt x="796" y="82"/>
                      </a:lnTo>
                      <a:lnTo>
                        <a:pt x="946" y="276"/>
                      </a:lnTo>
                      <a:lnTo>
                        <a:pt x="568" y="794"/>
                      </a:lnTo>
                      <a:close/>
                      <a:moveTo>
                        <a:pt x="1670" y="694"/>
                      </a:moveTo>
                      <a:lnTo>
                        <a:pt x="1110" y="694"/>
                      </a:lnTo>
                      <a:lnTo>
                        <a:pt x="1308" y="604"/>
                      </a:lnTo>
                      <a:lnTo>
                        <a:pt x="928" y="80"/>
                      </a:lnTo>
                      <a:lnTo>
                        <a:pt x="1506" y="80"/>
                      </a:lnTo>
                      <a:lnTo>
                        <a:pt x="1748" y="400"/>
                      </a:lnTo>
                      <a:lnTo>
                        <a:pt x="1916" y="330"/>
                      </a:lnTo>
                      <a:lnTo>
                        <a:pt x="1670" y="69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9" name="Freeform 9"/>
                <p:cNvSpPr>
                  <a:spLocks noEditPoints="1"/>
                </p:cNvSpPr>
                <p:nvPr/>
              </p:nvSpPr>
              <p:spPr bwMode="auto">
                <a:xfrm>
                  <a:off x="8193360" y="5014913"/>
                  <a:ext cx="2292350" cy="2654300"/>
                </a:xfrm>
                <a:custGeom>
                  <a:avLst/>
                  <a:gdLst>
                    <a:gd name="T0" fmla="*/ 1444 w 1444"/>
                    <a:gd name="T1" fmla="*/ 618 h 1672"/>
                    <a:gd name="T2" fmla="*/ 1444 w 1444"/>
                    <a:gd name="T3" fmla="*/ 618 h 1672"/>
                    <a:gd name="T4" fmla="*/ 1440 w 1444"/>
                    <a:gd name="T5" fmla="*/ 600 h 1672"/>
                    <a:gd name="T6" fmla="*/ 1436 w 1444"/>
                    <a:gd name="T7" fmla="*/ 582 h 1672"/>
                    <a:gd name="T8" fmla="*/ 1430 w 1444"/>
                    <a:gd name="T9" fmla="*/ 564 h 1672"/>
                    <a:gd name="T10" fmla="*/ 1422 w 1444"/>
                    <a:gd name="T11" fmla="*/ 548 h 1672"/>
                    <a:gd name="T12" fmla="*/ 1410 w 1444"/>
                    <a:gd name="T13" fmla="*/ 526 h 1672"/>
                    <a:gd name="T14" fmla="*/ 1404 w 1444"/>
                    <a:gd name="T15" fmla="*/ 518 h 1672"/>
                    <a:gd name="T16" fmla="*/ 1020 w 1444"/>
                    <a:gd name="T17" fmla="*/ 0 h 1672"/>
                    <a:gd name="T18" fmla="*/ 412 w 1444"/>
                    <a:gd name="T19" fmla="*/ 290 h 1672"/>
                    <a:gd name="T20" fmla="*/ 818 w 1444"/>
                    <a:gd name="T21" fmla="*/ 836 h 1672"/>
                    <a:gd name="T22" fmla="*/ 496 w 1444"/>
                    <a:gd name="T23" fmla="*/ 836 h 1672"/>
                    <a:gd name="T24" fmla="*/ 496 w 1444"/>
                    <a:gd name="T25" fmla="*/ 588 h 1672"/>
                    <a:gd name="T26" fmla="*/ 392 w 1444"/>
                    <a:gd name="T27" fmla="*/ 568 h 1672"/>
                    <a:gd name="T28" fmla="*/ 0 w 1444"/>
                    <a:gd name="T29" fmla="*/ 1114 h 1672"/>
                    <a:gd name="T30" fmla="*/ 410 w 1444"/>
                    <a:gd name="T31" fmla="*/ 1672 h 1672"/>
                    <a:gd name="T32" fmla="*/ 496 w 1444"/>
                    <a:gd name="T33" fmla="*/ 1652 h 1672"/>
                    <a:gd name="T34" fmla="*/ 494 w 1444"/>
                    <a:gd name="T35" fmla="*/ 1398 h 1672"/>
                    <a:gd name="T36" fmla="*/ 932 w 1444"/>
                    <a:gd name="T37" fmla="*/ 1398 h 1672"/>
                    <a:gd name="T38" fmla="*/ 1424 w 1444"/>
                    <a:gd name="T39" fmla="*/ 706 h 1672"/>
                    <a:gd name="T40" fmla="*/ 1424 w 1444"/>
                    <a:gd name="T41" fmla="*/ 706 h 1672"/>
                    <a:gd name="T42" fmla="*/ 1428 w 1444"/>
                    <a:gd name="T43" fmla="*/ 698 h 1672"/>
                    <a:gd name="T44" fmla="*/ 1436 w 1444"/>
                    <a:gd name="T45" fmla="*/ 682 h 1672"/>
                    <a:gd name="T46" fmla="*/ 1440 w 1444"/>
                    <a:gd name="T47" fmla="*/ 668 h 1672"/>
                    <a:gd name="T48" fmla="*/ 1442 w 1444"/>
                    <a:gd name="T49" fmla="*/ 654 h 1672"/>
                    <a:gd name="T50" fmla="*/ 1444 w 1444"/>
                    <a:gd name="T51" fmla="*/ 638 h 1672"/>
                    <a:gd name="T52" fmla="*/ 1444 w 1444"/>
                    <a:gd name="T53" fmla="*/ 618 h 1672"/>
                    <a:gd name="T54" fmla="*/ 1444 w 1444"/>
                    <a:gd name="T55" fmla="*/ 618 h 1672"/>
                    <a:gd name="T56" fmla="*/ 870 w 1444"/>
                    <a:gd name="T57" fmla="*/ 1316 h 1672"/>
                    <a:gd name="T58" fmla="*/ 390 w 1444"/>
                    <a:gd name="T59" fmla="*/ 1316 h 1672"/>
                    <a:gd name="T60" fmla="*/ 390 w 1444"/>
                    <a:gd name="T61" fmla="*/ 1470 h 1672"/>
                    <a:gd name="T62" fmla="*/ 120 w 1444"/>
                    <a:gd name="T63" fmla="*/ 1118 h 1672"/>
                    <a:gd name="T64" fmla="*/ 398 w 1444"/>
                    <a:gd name="T65" fmla="*/ 764 h 1672"/>
                    <a:gd name="T66" fmla="*/ 398 w 1444"/>
                    <a:gd name="T67" fmla="*/ 922 h 1672"/>
                    <a:gd name="T68" fmla="*/ 1152 w 1444"/>
                    <a:gd name="T69" fmla="*/ 922 h 1672"/>
                    <a:gd name="T70" fmla="*/ 870 w 1444"/>
                    <a:gd name="T71" fmla="*/ 1316 h 1672"/>
                    <a:gd name="T72" fmla="*/ 1348 w 1444"/>
                    <a:gd name="T73" fmla="*/ 638 h 1672"/>
                    <a:gd name="T74" fmla="*/ 1348 w 1444"/>
                    <a:gd name="T75" fmla="*/ 638 h 1672"/>
                    <a:gd name="T76" fmla="*/ 1346 w 1444"/>
                    <a:gd name="T77" fmla="*/ 650 h 1672"/>
                    <a:gd name="T78" fmla="*/ 1344 w 1444"/>
                    <a:gd name="T79" fmla="*/ 660 h 1672"/>
                    <a:gd name="T80" fmla="*/ 1338 w 1444"/>
                    <a:gd name="T81" fmla="*/ 676 h 1672"/>
                    <a:gd name="T82" fmla="*/ 1332 w 1444"/>
                    <a:gd name="T83" fmla="*/ 686 h 1672"/>
                    <a:gd name="T84" fmla="*/ 1330 w 1444"/>
                    <a:gd name="T85" fmla="*/ 690 h 1672"/>
                    <a:gd name="T86" fmla="*/ 1234 w 1444"/>
                    <a:gd name="T87" fmla="*/ 836 h 1672"/>
                    <a:gd name="T88" fmla="*/ 942 w 1444"/>
                    <a:gd name="T89" fmla="*/ 836 h 1672"/>
                    <a:gd name="T90" fmla="*/ 568 w 1444"/>
                    <a:gd name="T91" fmla="*/ 320 h 1672"/>
                    <a:gd name="T92" fmla="*/ 976 w 1444"/>
                    <a:gd name="T93" fmla="*/ 128 h 1672"/>
                    <a:gd name="T94" fmla="*/ 1322 w 1444"/>
                    <a:gd name="T95" fmla="*/ 570 h 1672"/>
                    <a:gd name="T96" fmla="*/ 1322 w 1444"/>
                    <a:gd name="T97" fmla="*/ 570 h 1672"/>
                    <a:gd name="T98" fmla="*/ 1326 w 1444"/>
                    <a:gd name="T99" fmla="*/ 576 h 1672"/>
                    <a:gd name="T100" fmla="*/ 1336 w 1444"/>
                    <a:gd name="T101" fmla="*/ 592 h 1672"/>
                    <a:gd name="T102" fmla="*/ 1340 w 1444"/>
                    <a:gd name="T103" fmla="*/ 602 h 1672"/>
                    <a:gd name="T104" fmla="*/ 1344 w 1444"/>
                    <a:gd name="T105" fmla="*/ 614 h 1672"/>
                    <a:gd name="T106" fmla="*/ 1348 w 1444"/>
                    <a:gd name="T107" fmla="*/ 626 h 1672"/>
                    <a:gd name="T108" fmla="*/ 1348 w 1444"/>
                    <a:gd name="T109" fmla="*/ 638 h 1672"/>
                    <a:gd name="T110" fmla="*/ 1348 w 1444"/>
                    <a:gd name="T111" fmla="*/ 638 h 16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444" h="1672">
                      <a:moveTo>
                        <a:pt x="1444" y="618"/>
                      </a:moveTo>
                      <a:lnTo>
                        <a:pt x="1444" y="618"/>
                      </a:lnTo>
                      <a:lnTo>
                        <a:pt x="1440" y="600"/>
                      </a:lnTo>
                      <a:lnTo>
                        <a:pt x="1436" y="582"/>
                      </a:lnTo>
                      <a:lnTo>
                        <a:pt x="1430" y="564"/>
                      </a:lnTo>
                      <a:lnTo>
                        <a:pt x="1422" y="548"/>
                      </a:lnTo>
                      <a:lnTo>
                        <a:pt x="1410" y="526"/>
                      </a:lnTo>
                      <a:lnTo>
                        <a:pt x="1404" y="518"/>
                      </a:lnTo>
                      <a:lnTo>
                        <a:pt x="1020" y="0"/>
                      </a:lnTo>
                      <a:lnTo>
                        <a:pt x="412" y="290"/>
                      </a:lnTo>
                      <a:lnTo>
                        <a:pt x="818" y="836"/>
                      </a:lnTo>
                      <a:lnTo>
                        <a:pt x="496" y="836"/>
                      </a:lnTo>
                      <a:lnTo>
                        <a:pt x="496" y="588"/>
                      </a:lnTo>
                      <a:lnTo>
                        <a:pt x="392" y="568"/>
                      </a:lnTo>
                      <a:lnTo>
                        <a:pt x="0" y="1114"/>
                      </a:lnTo>
                      <a:lnTo>
                        <a:pt x="410" y="1672"/>
                      </a:lnTo>
                      <a:lnTo>
                        <a:pt x="496" y="1652"/>
                      </a:lnTo>
                      <a:lnTo>
                        <a:pt x="494" y="1398"/>
                      </a:lnTo>
                      <a:lnTo>
                        <a:pt x="932" y="1398"/>
                      </a:lnTo>
                      <a:lnTo>
                        <a:pt x="1424" y="706"/>
                      </a:lnTo>
                      <a:lnTo>
                        <a:pt x="1424" y="706"/>
                      </a:lnTo>
                      <a:lnTo>
                        <a:pt x="1428" y="698"/>
                      </a:lnTo>
                      <a:lnTo>
                        <a:pt x="1436" y="682"/>
                      </a:lnTo>
                      <a:lnTo>
                        <a:pt x="1440" y="668"/>
                      </a:lnTo>
                      <a:lnTo>
                        <a:pt x="1442" y="654"/>
                      </a:lnTo>
                      <a:lnTo>
                        <a:pt x="1444" y="638"/>
                      </a:lnTo>
                      <a:lnTo>
                        <a:pt x="1444" y="618"/>
                      </a:lnTo>
                      <a:lnTo>
                        <a:pt x="1444" y="618"/>
                      </a:lnTo>
                      <a:close/>
                      <a:moveTo>
                        <a:pt x="870" y="1316"/>
                      </a:moveTo>
                      <a:lnTo>
                        <a:pt x="390" y="1316"/>
                      </a:lnTo>
                      <a:lnTo>
                        <a:pt x="390" y="1470"/>
                      </a:lnTo>
                      <a:lnTo>
                        <a:pt x="120" y="1118"/>
                      </a:lnTo>
                      <a:lnTo>
                        <a:pt x="398" y="764"/>
                      </a:lnTo>
                      <a:lnTo>
                        <a:pt x="398" y="922"/>
                      </a:lnTo>
                      <a:lnTo>
                        <a:pt x="1152" y="922"/>
                      </a:lnTo>
                      <a:lnTo>
                        <a:pt x="870" y="1316"/>
                      </a:lnTo>
                      <a:close/>
                      <a:moveTo>
                        <a:pt x="1348" y="638"/>
                      </a:moveTo>
                      <a:lnTo>
                        <a:pt x="1348" y="638"/>
                      </a:lnTo>
                      <a:lnTo>
                        <a:pt x="1346" y="650"/>
                      </a:lnTo>
                      <a:lnTo>
                        <a:pt x="1344" y="660"/>
                      </a:lnTo>
                      <a:lnTo>
                        <a:pt x="1338" y="676"/>
                      </a:lnTo>
                      <a:lnTo>
                        <a:pt x="1332" y="686"/>
                      </a:lnTo>
                      <a:lnTo>
                        <a:pt x="1330" y="690"/>
                      </a:lnTo>
                      <a:lnTo>
                        <a:pt x="1234" y="836"/>
                      </a:lnTo>
                      <a:lnTo>
                        <a:pt x="942" y="836"/>
                      </a:lnTo>
                      <a:lnTo>
                        <a:pt x="568" y="320"/>
                      </a:lnTo>
                      <a:lnTo>
                        <a:pt x="976" y="128"/>
                      </a:lnTo>
                      <a:lnTo>
                        <a:pt x="1322" y="570"/>
                      </a:lnTo>
                      <a:lnTo>
                        <a:pt x="1322" y="570"/>
                      </a:lnTo>
                      <a:lnTo>
                        <a:pt x="1326" y="576"/>
                      </a:lnTo>
                      <a:lnTo>
                        <a:pt x="1336" y="592"/>
                      </a:lnTo>
                      <a:lnTo>
                        <a:pt x="1340" y="602"/>
                      </a:lnTo>
                      <a:lnTo>
                        <a:pt x="1344" y="614"/>
                      </a:lnTo>
                      <a:lnTo>
                        <a:pt x="1348" y="626"/>
                      </a:lnTo>
                      <a:lnTo>
                        <a:pt x="1348" y="638"/>
                      </a:lnTo>
                      <a:lnTo>
                        <a:pt x="1348" y="63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3" name="テキスト ボックス 62"/>
            <p:cNvSpPr txBox="1"/>
            <p:nvPr/>
          </p:nvSpPr>
          <p:spPr>
            <a:xfrm>
              <a:off x="525419" y="5085184"/>
              <a:ext cx="2204501" cy="49140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Ni-MH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70" name="グループ化 69"/>
          <p:cNvGrpSpPr/>
          <p:nvPr/>
        </p:nvGrpSpPr>
        <p:grpSpPr>
          <a:xfrm>
            <a:off x="4349552" y="818710"/>
            <a:ext cx="1232467" cy="1543635"/>
            <a:chOff x="355562" y="2931524"/>
            <a:chExt cx="2531838" cy="2645060"/>
          </a:xfrm>
        </p:grpSpPr>
        <p:grpSp>
          <p:nvGrpSpPr>
            <p:cNvPr id="71" name="グループ化 70"/>
            <p:cNvGrpSpPr/>
            <p:nvPr/>
          </p:nvGrpSpPr>
          <p:grpSpPr>
            <a:xfrm>
              <a:off x="355562" y="2931524"/>
              <a:ext cx="2531838" cy="2036716"/>
              <a:chOff x="3782602" y="2931524"/>
              <a:chExt cx="2531838" cy="2036716"/>
            </a:xfrm>
          </p:grpSpPr>
          <p:sp>
            <p:nvSpPr>
              <p:cNvPr id="73" name="角丸四角形 72"/>
              <p:cNvSpPr/>
              <p:nvPr/>
            </p:nvSpPr>
            <p:spPr>
              <a:xfrm>
                <a:off x="3782602" y="2931524"/>
                <a:ext cx="2531838" cy="2036716"/>
              </a:xfrm>
              <a:prstGeom prst="roundRect">
                <a:avLst>
                  <a:gd name="adj" fmla="val 6511"/>
                </a:avLst>
              </a:prstGeom>
              <a:solidFill>
                <a:schemeClr val="tx1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角丸四角形 73"/>
              <p:cNvSpPr/>
              <p:nvPr/>
            </p:nvSpPr>
            <p:spPr>
              <a:xfrm>
                <a:off x="3876582" y="3017884"/>
                <a:ext cx="2343878" cy="1863996"/>
              </a:xfrm>
              <a:prstGeom prst="roundRect">
                <a:avLst>
                  <a:gd name="adj" fmla="val 4876"/>
                </a:avLst>
              </a:prstGeom>
              <a:solidFill>
                <a:schemeClr val="bg1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5" name="グループ化 74"/>
              <p:cNvGrpSpPr/>
              <p:nvPr/>
            </p:nvGrpSpPr>
            <p:grpSpPr>
              <a:xfrm>
                <a:off x="4127313" y="3270236"/>
                <a:ext cx="1842415" cy="1423684"/>
                <a:chOff x="5666059" y="3944938"/>
                <a:chExt cx="4819651" cy="3724275"/>
              </a:xfrm>
            </p:grpSpPr>
            <p:sp>
              <p:nvSpPr>
                <p:cNvPr id="76" name="Freeform 7"/>
                <p:cNvSpPr>
                  <a:spLocks noEditPoints="1"/>
                </p:cNvSpPr>
                <p:nvPr/>
              </p:nvSpPr>
              <p:spPr bwMode="auto">
                <a:xfrm>
                  <a:off x="5666059" y="5218113"/>
                  <a:ext cx="2428876" cy="2016125"/>
                </a:xfrm>
                <a:custGeom>
                  <a:avLst/>
                  <a:gdLst>
                    <a:gd name="T0" fmla="*/ 736 w 1530"/>
                    <a:gd name="T1" fmla="*/ 708 h 1270"/>
                    <a:gd name="T2" fmla="*/ 884 w 1530"/>
                    <a:gd name="T3" fmla="*/ 486 h 1270"/>
                    <a:gd name="T4" fmla="*/ 1148 w 1530"/>
                    <a:gd name="T5" fmla="*/ 614 h 1270"/>
                    <a:gd name="T6" fmla="*/ 1218 w 1530"/>
                    <a:gd name="T7" fmla="*/ 546 h 1270"/>
                    <a:gd name="T8" fmla="*/ 830 w 1530"/>
                    <a:gd name="T9" fmla="*/ 0 h 1270"/>
                    <a:gd name="T10" fmla="*/ 32 w 1530"/>
                    <a:gd name="T11" fmla="*/ 0 h 1270"/>
                    <a:gd name="T12" fmla="*/ 0 w 1530"/>
                    <a:gd name="T13" fmla="*/ 86 h 1270"/>
                    <a:gd name="T14" fmla="*/ 262 w 1530"/>
                    <a:gd name="T15" fmla="*/ 208 h 1270"/>
                    <a:gd name="T16" fmla="*/ 58 w 1530"/>
                    <a:gd name="T17" fmla="*/ 510 h 1270"/>
                    <a:gd name="T18" fmla="*/ 524 w 1530"/>
                    <a:gd name="T19" fmla="*/ 1164 h 1270"/>
                    <a:gd name="T20" fmla="*/ 524 w 1530"/>
                    <a:gd name="T21" fmla="*/ 1164 h 1270"/>
                    <a:gd name="T22" fmla="*/ 528 w 1530"/>
                    <a:gd name="T23" fmla="*/ 1170 h 1270"/>
                    <a:gd name="T24" fmla="*/ 542 w 1530"/>
                    <a:gd name="T25" fmla="*/ 1184 h 1270"/>
                    <a:gd name="T26" fmla="*/ 552 w 1530"/>
                    <a:gd name="T27" fmla="*/ 1194 h 1270"/>
                    <a:gd name="T28" fmla="*/ 566 w 1530"/>
                    <a:gd name="T29" fmla="*/ 1204 h 1270"/>
                    <a:gd name="T30" fmla="*/ 582 w 1530"/>
                    <a:gd name="T31" fmla="*/ 1216 h 1270"/>
                    <a:gd name="T32" fmla="*/ 600 w 1530"/>
                    <a:gd name="T33" fmla="*/ 1226 h 1270"/>
                    <a:gd name="T34" fmla="*/ 600 w 1530"/>
                    <a:gd name="T35" fmla="*/ 1226 h 1270"/>
                    <a:gd name="T36" fmla="*/ 636 w 1530"/>
                    <a:gd name="T37" fmla="*/ 1244 h 1270"/>
                    <a:gd name="T38" fmla="*/ 662 w 1530"/>
                    <a:gd name="T39" fmla="*/ 1254 h 1270"/>
                    <a:gd name="T40" fmla="*/ 682 w 1530"/>
                    <a:gd name="T41" fmla="*/ 1260 h 1270"/>
                    <a:gd name="T42" fmla="*/ 702 w 1530"/>
                    <a:gd name="T43" fmla="*/ 1266 h 1270"/>
                    <a:gd name="T44" fmla="*/ 702 w 1530"/>
                    <a:gd name="T45" fmla="*/ 1266 h 1270"/>
                    <a:gd name="T46" fmla="*/ 724 w 1530"/>
                    <a:gd name="T47" fmla="*/ 1268 h 1270"/>
                    <a:gd name="T48" fmla="*/ 742 w 1530"/>
                    <a:gd name="T49" fmla="*/ 1270 h 1270"/>
                    <a:gd name="T50" fmla="*/ 762 w 1530"/>
                    <a:gd name="T51" fmla="*/ 1270 h 1270"/>
                    <a:gd name="T52" fmla="*/ 1530 w 1530"/>
                    <a:gd name="T53" fmla="*/ 1270 h 1270"/>
                    <a:gd name="T54" fmla="*/ 1530 w 1530"/>
                    <a:gd name="T55" fmla="*/ 708 h 1270"/>
                    <a:gd name="T56" fmla="*/ 736 w 1530"/>
                    <a:gd name="T57" fmla="*/ 708 h 1270"/>
                    <a:gd name="T58" fmla="*/ 468 w 1530"/>
                    <a:gd name="T59" fmla="*/ 902 h 1270"/>
                    <a:gd name="T60" fmla="*/ 178 w 1530"/>
                    <a:gd name="T61" fmla="*/ 506 h 1270"/>
                    <a:gd name="T62" fmla="*/ 412 w 1530"/>
                    <a:gd name="T63" fmla="*/ 186 h 1270"/>
                    <a:gd name="T64" fmla="*/ 260 w 1530"/>
                    <a:gd name="T65" fmla="*/ 98 h 1270"/>
                    <a:gd name="T66" fmla="*/ 766 w 1530"/>
                    <a:gd name="T67" fmla="*/ 98 h 1270"/>
                    <a:gd name="T68" fmla="*/ 1020 w 1530"/>
                    <a:gd name="T69" fmla="*/ 456 h 1270"/>
                    <a:gd name="T70" fmla="*/ 844 w 1530"/>
                    <a:gd name="T71" fmla="*/ 386 h 1270"/>
                    <a:gd name="T72" fmla="*/ 468 w 1530"/>
                    <a:gd name="T73" fmla="*/ 902 h 1270"/>
                    <a:gd name="T74" fmla="*/ 1430 w 1530"/>
                    <a:gd name="T75" fmla="*/ 1186 h 1270"/>
                    <a:gd name="T76" fmla="*/ 766 w 1530"/>
                    <a:gd name="T77" fmla="*/ 1186 h 1270"/>
                    <a:gd name="T78" fmla="*/ 766 w 1530"/>
                    <a:gd name="T79" fmla="*/ 1186 h 1270"/>
                    <a:gd name="T80" fmla="*/ 752 w 1530"/>
                    <a:gd name="T81" fmla="*/ 1186 h 1270"/>
                    <a:gd name="T82" fmla="*/ 718 w 1530"/>
                    <a:gd name="T83" fmla="*/ 1184 h 1270"/>
                    <a:gd name="T84" fmla="*/ 718 w 1530"/>
                    <a:gd name="T85" fmla="*/ 1184 h 1270"/>
                    <a:gd name="T86" fmla="*/ 700 w 1530"/>
                    <a:gd name="T87" fmla="*/ 1180 h 1270"/>
                    <a:gd name="T88" fmla="*/ 680 w 1530"/>
                    <a:gd name="T89" fmla="*/ 1172 h 1270"/>
                    <a:gd name="T90" fmla="*/ 660 w 1530"/>
                    <a:gd name="T91" fmla="*/ 1162 h 1270"/>
                    <a:gd name="T92" fmla="*/ 642 w 1530"/>
                    <a:gd name="T93" fmla="*/ 1148 h 1270"/>
                    <a:gd name="T94" fmla="*/ 642 w 1530"/>
                    <a:gd name="T95" fmla="*/ 1148 h 1270"/>
                    <a:gd name="T96" fmla="*/ 628 w 1530"/>
                    <a:gd name="T97" fmla="*/ 1132 h 1270"/>
                    <a:gd name="T98" fmla="*/ 616 w 1530"/>
                    <a:gd name="T99" fmla="*/ 1118 h 1270"/>
                    <a:gd name="T100" fmla="*/ 606 w 1530"/>
                    <a:gd name="T101" fmla="*/ 1104 h 1270"/>
                    <a:gd name="T102" fmla="*/ 528 w 1530"/>
                    <a:gd name="T103" fmla="*/ 992 h 1270"/>
                    <a:gd name="T104" fmla="*/ 672 w 1530"/>
                    <a:gd name="T105" fmla="*/ 794 h 1270"/>
                    <a:gd name="T106" fmla="*/ 1430 w 1530"/>
                    <a:gd name="T107" fmla="*/ 794 h 1270"/>
                    <a:gd name="T108" fmla="*/ 1430 w 1530"/>
                    <a:gd name="T109" fmla="*/ 1186 h 12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530" h="1270">
                      <a:moveTo>
                        <a:pt x="736" y="708"/>
                      </a:moveTo>
                      <a:lnTo>
                        <a:pt x="884" y="486"/>
                      </a:lnTo>
                      <a:lnTo>
                        <a:pt x="1148" y="614"/>
                      </a:lnTo>
                      <a:lnTo>
                        <a:pt x="1218" y="546"/>
                      </a:lnTo>
                      <a:lnTo>
                        <a:pt x="830" y="0"/>
                      </a:lnTo>
                      <a:lnTo>
                        <a:pt x="32" y="0"/>
                      </a:lnTo>
                      <a:lnTo>
                        <a:pt x="0" y="86"/>
                      </a:lnTo>
                      <a:lnTo>
                        <a:pt x="262" y="208"/>
                      </a:lnTo>
                      <a:lnTo>
                        <a:pt x="58" y="510"/>
                      </a:lnTo>
                      <a:lnTo>
                        <a:pt x="524" y="1164"/>
                      </a:lnTo>
                      <a:lnTo>
                        <a:pt x="524" y="1164"/>
                      </a:lnTo>
                      <a:lnTo>
                        <a:pt x="528" y="1170"/>
                      </a:lnTo>
                      <a:lnTo>
                        <a:pt x="542" y="1184"/>
                      </a:lnTo>
                      <a:lnTo>
                        <a:pt x="552" y="1194"/>
                      </a:lnTo>
                      <a:lnTo>
                        <a:pt x="566" y="1204"/>
                      </a:lnTo>
                      <a:lnTo>
                        <a:pt x="582" y="1216"/>
                      </a:lnTo>
                      <a:lnTo>
                        <a:pt x="600" y="1226"/>
                      </a:lnTo>
                      <a:lnTo>
                        <a:pt x="600" y="1226"/>
                      </a:lnTo>
                      <a:lnTo>
                        <a:pt x="636" y="1244"/>
                      </a:lnTo>
                      <a:lnTo>
                        <a:pt x="662" y="1254"/>
                      </a:lnTo>
                      <a:lnTo>
                        <a:pt x="682" y="1260"/>
                      </a:lnTo>
                      <a:lnTo>
                        <a:pt x="702" y="1266"/>
                      </a:lnTo>
                      <a:lnTo>
                        <a:pt x="702" y="1266"/>
                      </a:lnTo>
                      <a:lnTo>
                        <a:pt x="724" y="1268"/>
                      </a:lnTo>
                      <a:lnTo>
                        <a:pt x="742" y="1270"/>
                      </a:lnTo>
                      <a:lnTo>
                        <a:pt x="762" y="1270"/>
                      </a:lnTo>
                      <a:lnTo>
                        <a:pt x="1530" y="1270"/>
                      </a:lnTo>
                      <a:lnTo>
                        <a:pt x="1530" y="708"/>
                      </a:lnTo>
                      <a:lnTo>
                        <a:pt x="736" y="708"/>
                      </a:lnTo>
                      <a:close/>
                      <a:moveTo>
                        <a:pt x="468" y="902"/>
                      </a:moveTo>
                      <a:lnTo>
                        <a:pt x="178" y="506"/>
                      </a:lnTo>
                      <a:lnTo>
                        <a:pt x="412" y="186"/>
                      </a:lnTo>
                      <a:lnTo>
                        <a:pt x="260" y="98"/>
                      </a:lnTo>
                      <a:lnTo>
                        <a:pt x="766" y="98"/>
                      </a:lnTo>
                      <a:lnTo>
                        <a:pt x="1020" y="456"/>
                      </a:lnTo>
                      <a:lnTo>
                        <a:pt x="844" y="386"/>
                      </a:lnTo>
                      <a:lnTo>
                        <a:pt x="468" y="902"/>
                      </a:lnTo>
                      <a:close/>
                      <a:moveTo>
                        <a:pt x="1430" y="1186"/>
                      </a:moveTo>
                      <a:lnTo>
                        <a:pt x="766" y="1186"/>
                      </a:lnTo>
                      <a:lnTo>
                        <a:pt x="766" y="1186"/>
                      </a:lnTo>
                      <a:lnTo>
                        <a:pt x="752" y="1186"/>
                      </a:lnTo>
                      <a:lnTo>
                        <a:pt x="718" y="1184"/>
                      </a:lnTo>
                      <a:lnTo>
                        <a:pt x="718" y="1184"/>
                      </a:lnTo>
                      <a:lnTo>
                        <a:pt x="700" y="1180"/>
                      </a:lnTo>
                      <a:lnTo>
                        <a:pt x="680" y="1172"/>
                      </a:lnTo>
                      <a:lnTo>
                        <a:pt x="660" y="1162"/>
                      </a:lnTo>
                      <a:lnTo>
                        <a:pt x="642" y="1148"/>
                      </a:lnTo>
                      <a:lnTo>
                        <a:pt x="642" y="1148"/>
                      </a:lnTo>
                      <a:lnTo>
                        <a:pt x="628" y="1132"/>
                      </a:lnTo>
                      <a:lnTo>
                        <a:pt x="616" y="1118"/>
                      </a:lnTo>
                      <a:lnTo>
                        <a:pt x="606" y="1104"/>
                      </a:lnTo>
                      <a:lnTo>
                        <a:pt x="528" y="992"/>
                      </a:lnTo>
                      <a:lnTo>
                        <a:pt x="672" y="794"/>
                      </a:lnTo>
                      <a:lnTo>
                        <a:pt x="1430" y="794"/>
                      </a:lnTo>
                      <a:lnTo>
                        <a:pt x="1430" y="118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7" name="Freeform 8"/>
                <p:cNvSpPr>
                  <a:spLocks noEditPoints="1"/>
                </p:cNvSpPr>
                <p:nvPr/>
              </p:nvSpPr>
              <p:spPr bwMode="auto">
                <a:xfrm>
                  <a:off x="6555059" y="3944938"/>
                  <a:ext cx="3371851" cy="1431925"/>
                </a:xfrm>
                <a:custGeom>
                  <a:avLst/>
                  <a:gdLst>
                    <a:gd name="T0" fmla="*/ 2048 w 2124"/>
                    <a:gd name="T1" fmla="*/ 158 h 902"/>
                    <a:gd name="T2" fmla="*/ 1794 w 2124"/>
                    <a:gd name="T3" fmla="*/ 272 h 902"/>
                    <a:gd name="T4" fmla="*/ 1564 w 2124"/>
                    <a:gd name="T5" fmla="*/ 0 h 902"/>
                    <a:gd name="T6" fmla="*/ 624 w 2124"/>
                    <a:gd name="T7" fmla="*/ 0 h 902"/>
                    <a:gd name="T8" fmla="*/ 624 w 2124"/>
                    <a:gd name="T9" fmla="*/ 0 h 902"/>
                    <a:gd name="T10" fmla="*/ 608 w 2124"/>
                    <a:gd name="T11" fmla="*/ 0 h 902"/>
                    <a:gd name="T12" fmla="*/ 570 w 2124"/>
                    <a:gd name="T13" fmla="*/ 4 h 902"/>
                    <a:gd name="T14" fmla="*/ 546 w 2124"/>
                    <a:gd name="T15" fmla="*/ 8 h 902"/>
                    <a:gd name="T16" fmla="*/ 520 w 2124"/>
                    <a:gd name="T17" fmla="*/ 14 h 902"/>
                    <a:gd name="T18" fmla="*/ 492 w 2124"/>
                    <a:gd name="T19" fmla="*/ 24 h 902"/>
                    <a:gd name="T20" fmla="*/ 462 w 2124"/>
                    <a:gd name="T21" fmla="*/ 36 h 902"/>
                    <a:gd name="T22" fmla="*/ 462 w 2124"/>
                    <a:gd name="T23" fmla="*/ 36 h 902"/>
                    <a:gd name="T24" fmla="*/ 434 w 2124"/>
                    <a:gd name="T25" fmla="*/ 52 h 902"/>
                    <a:gd name="T26" fmla="*/ 410 w 2124"/>
                    <a:gd name="T27" fmla="*/ 70 h 902"/>
                    <a:gd name="T28" fmla="*/ 388 w 2124"/>
                    <a:gd name="T29" fmla="*/ 88 h 902"/>
                    <a:gd name="T30" fmla="*/ 372 w 2124"/>
                    <a:gd name="T31" fmla="*/ 106 h 902"/>
                    <a:gd name="T32" fmla="*/ 346 w 2124"/>
                    <a:gd name="T33" fmla="*/ 132 h 902"/>
                    <a:gd name="T34" fmla="*/ 338 w 2124"/>
                    <a:gd name="T35" fmla="*/ 144 h 902"/>
                    <a:gd name="T36" fmla="*/ 0 w 2124"/>
                    <a:gd name="T37" fmla="*/ 632 h 902"/>
                    <a:gd name="T38" fmla="*/ 612 w 2124"/>
                    <a:gd name="T39" fmla="*/ 902 h 902"/>
                    <a:gd name="T40" fmla="*/ 1010 w 2124"/>
                    <a:gd name="T41" fmla="*/ 360 h 902"/>
                    <a:gd name="T42" fmla="*/ 1156 w 2124"/>
                    <a:gd name="T43" fmla="*/ 566 h 902"/>
                    <a:gd name="T44" fmla="*/ 898 w 2124"/>
                    <a:gd name="T45" fmla="*/ 696 h 902"/>
                    <a:gd name="T46" fmla="*/ 924 w 2124"/>
                    <a:gd name="T47" fmla="*/ 768 h 902"/>
                    <a:gd name="T48" fmla="*/ 1720 w 2124"/>
                    <a:gd name="T49" fmla="*/ 768 h 902"/>
                    <a:gd name="T50" fmla="*/ 2124 w 2124"/>
                    <a:gd name="T51" fmla="*/ 216 h 902"/>
                    <a:gd name="T52" fmla="*/ 2048 w 2124"/>
                    <a:gd name="T53" fmla="*/ 158 h 902"/>
                    <a:gd name="T54" fmla="*/ 568 w 2124"/>
                    <a:gd name="T55" fmla="*/ 794 h 902"/>
                    <a:gd name="T56" fmla="*/ 140 w 2124"/>
                    <a:gd name="T57" fmla="*/ 596 h 902"/>
                    <a:gd name="T58" fmla="*/ 424 w 2124"/>
                    <a:gd name="T59" fmla="*/ 204 h 902"/>
                    <a:gd name="T60" fmla="*/ 424 w 2124"/>
                    <a:gd name="T61" fmla="*/ 204 h 902"/>
                    <a:gd name="T62" fmla="*/ 446 w 2124"/>
                    <a:gd name="T63" fmla="*/ 176 h 902"/>
                    <a:gd name="T64" fmla="*/ 470 w 2124"/>
                    <a:gd name="T65" fmla="*/ 148 h 902"/>
                    <a:gd name="T66" fmla="*/ 498 w 2124"/>
                    <a:gd name="T67" fmla="*/ 122 h 902"/>
                    <a:gd name="T68" fmla="*/ 498 w 2124"/>
                    <a:gd name="T69" fmla="*/ 122 h 902"/>
                    <a:gd name="T70" fmla="*/ 512 w 2124"/>
                    <a:gd name="T71" fmla="*/ 110 h 902"/>
                    <a:gd name="T72" fmla="*/ 526 w 2124"/>
                    <a:gd name="T73" fmla="*/ 100 h 902"/>
                    <a:gd name="T74" fmla="*/ 546 w 2124"/>
                    <a:gd name="T75" fmla="*/ 90 h 902"/>
                    <a:gd name="T76" fmla="*/ 564 w 2124"/>
                    <a:gd name="T77" fmla="*/ 84 h 902"/>
                    <a:gd name="T78" fmla="*/ 578 w 2124"/>
                    <a:gd name="T79" fmla="*/ 82 h 902"/>
                    <a:gd name="T80" fmla="*/ 578 w 2124"/>
                    <a:gd name="T81" fmla="*/ 82 h 902"/>
                    <a:gd name="T82" fmla="*/ 590 w 2124"/>
                    <a:gd name="T83" fmla="*/ 80 h 902"/>
                    <a:gd name="T84" fmla="*/ 618 w 2124"/>
                    <a:gd name="T85" fmla="*/ 80 h 902"/>
                    <a:gd name="T86" fmla="*/ 692 w 2124"/>
                    <a:gd name="T87" fmla="*/ 80 h 902"/>
                    <a:gd name="T88" fmla="*/ 796 w 2124"/>
                    <a:gd name="T89" fmla="*/ 82 h 902"/>
                    <a:gd name="T90" fmla="*/ 946 w 2124"/>
                    <a:gd name="T91" fmla="*/ 276 h 902"/>
                    <a:gd name="T92" fmla="*/ 568 w 2124"/>
                    <a:gd name="T93" fmla="*/ 794 h 902"/>
                    <a:gd name="T94" fmla="*/ 1670 w 2124"/>
                    <a:gd name="T95" fmla="*/ 694 h 902"/>
                    <a:gd name="T96" fmla="*/ 1110 w 2124"/>
                    <a:gd name="T97" fmla="*/ 694 h 902"/>
                    <a:gd name="T98" fmla="*/ 1308 w 2124"/>
                    <a:gd name="T99" fmla="*/ 604 h 902"/>
                    <a:gd name="T100" fmla="*/ 928 w 2124"/>
                    <a:gd name="T101" fmla="*/ 80 h 902"/>
                    <a:gd name="T102" fmla="*/ 1506 w 2124"/>
                    <a:gd name="T103" fmla="*/ 80 h 902"/>
                    <a:gd name="T104" fmla="*/ 1748 w 2124"/>
                    <a:gd name="T105" fmla="*/ 400 h 902"/>
                    <a:gd name="T106" fmla="*/ 1916 w 2124"/>
                    <a:gd name="T107" fmla="*/ 330 h 902"/>
                    <a:gd name="T108" fmla="*/ 1670 w 2124"/>
                    <a:gd name="T109" fmla="*/ 694 h 9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2124" h="902">
                      <a:moveTo>
                        <a:pt x="2048" y="158"/>
                      </a:moveTo>
                      <a:lnTo>
                        <a:pt x="1794" y="272"/>
                      </a:lnTo>
                      <a:lnTo>
                        <a:pt x="1564" y="0"/>
                      </a:lnTo>
                      <a:lnTo>
                        <a:pt x="624" y="0"/>
                      </a:lnTo>
                      <a:lnTo>
                        <a:pt x="624" y="0"/>
                      </a:lnTo>
                      <a:lnTo>
                        <a:pt x="608" y="0"/>
                      </a:lnTo>
                      <a:lnTo>
                        <a:pt x="570" y="4"/>
                      </a:lnTo>
                      <a:lnTo>
                        <a:pt x="546" y="8"/>
                      </a:lnTo>
                      <a:lnTo>
                        <a:pt x="520" y="14"/>
                      </a:lnTo>
                      <a:lnTo>
                        <a:pt x="492" y="24"/>
                      </a:lnTo>
                      <a:lnTo>
                        <a:pt x="462" y="36"/>
                      </a:lnTo>
                      <a:lnTo>
                        <a:pt x="462" y="36"/>
                      </a:lnTo>
                      <a:lnTo>
                        <a:pt x="434" y="52"/>
                      </a:lnTo>
                      <a:lnTo>
                        <a:pt x="410" y="70"/>
                      </a:lnTo>
                      <a:lnTo>
                        <a:pt x="388" y="88"/>
                      </a:lnTo>
                      <a:lnTo>
                        <a:pt x="372" y="106"/>
                      </a:lnTo>
                      <a:lnTo>
                        <a:pt x="346" y="132"/>
                      </a:lnTo>
                      <a:lnTo>
                        <a:pt x="338" y="144"/>
                      </a:lnTo>
                      <a:lnTo>
                        <a:pt x="0" y="632"/>
                      </a:lnTo>
                      <a:lnTo>
                        <a:pt x="612" y="902"/>
                      </a:lnTo>
                      <a:lnTo>
                        <a:pt x="1010" y="360"/>
                      </a:lnTo>
                      <a:lnTo>
                        <a:pt x="1156" y="566"/>
                      </a:lnTo>
                      <a:lnTo>
                        <a:pt x="898" y="696"/>
                      </a:lnTo>
                      <a:lnTo>
                        <a:pt x="924" y="768"/>
                      </a:lnTo>
                      <a:lnTo>
                        <a:pt x="1720" y="768"/>
                      </a:lnTo>
                      <a:lnTo>
                        <a:pt x="2124" y="216"/>
                      </a:lnTo>
                      <a:lnTo>
                        <a:pt x="2048" y="158"/>
                      </a:lnTo>
                      <a:close/>
                      <a:moveTo>
                        <a:pt x="568" y="794"/>
                      </a:moveTo>
                      <a:lnTo>
                        <a:pt x="140" y="596"/>
                      </a:lnTo>
                      <a:lnTo>
                        <a:pt x="424" y="204"/>
                      </a:lnTo>
                      <a:lnTo>
                        <a:pt x="424" y="204"/>
                      </a:lnTo>
                      <a:lnTo>
                        <a:pt x="446" y="176"/>
                      </a:lnTo>
                      <a:lnTo>
                        <a:pt x="470" y="148"/>
                      </a:lnTo>
                      <a:lnTo>
                        <a:pt x="498" y="122"/>
                      </a:lnTo>
                      <a:lnTo>
                        <a:pt x="498" y="122"/>
                      </a:lnTo>
                      <a:lnTo>
                        <a:pt x="512" y="110"/>
                      </a:lnTo>
                      <a:lnTo>
                        <a:pt x="526" y="100"/>
                      </a:lnTo>
                      <a:lnTo>
                        <a:pt x="546" y="90"/>
                      </a:lnTo>
                      <a:lnTo>
                        <a:pt x="564" y="84"/>
                      </a:lnTo>
                      <a:lnTo>
                        <a:pt x="578" y="82"/>
                      </a:lnTo>
                      <a:lnTo>
                        <a:pt x="578" y="82"/>
                      </a:lnTo>
                      <a:lnTo>
                        <a:pt x="590" y="80"/>
                      </a:lnTo>
                      <a:lnTo>
                        <a:pt x="618" y="80"/>
                      </a:lnTo>
                      <a:lnTo>
                        <a:pt x="692" y="80"/>
                      </a:lnTo>
                      <a:lnTo>
                        <a:pt x="796" y="82"/>
                      </a:lnTo>
                      <a:lnTo>
                        <a:pt x="946" y="276"/>
                      </a:lnTo>
                      <a:lnTo>
                        <a:pt x="568" y="794"/>
                      </a:lnTo>
                      <a:close/>
                      <a:moveTo>
                        <a:pt x="1670" y="694"/>
                      </a:moveTo>
                      <a:lnTo>
                        <a:pt x="1110" y="694"/>
                      </a:lnTo>
                      <a:lnTo>
                        <a:pt x="1308" y="604"/>
                      </a:lnTo>
                      <a:lnTo>
                        <a:pt x="928" y="80"/>
                      </a:lnTo>
                      <a:lnTo>
                        <a:pt x="1506" y="80"/>
                      </a:lnTo>
                      <a:lnTo>
                        <a:pt x="1748" y="400"/>
                      </a:lnTo>
                      <a:lnTo>
                        <a:pt x="1916" y="330"/>
                      </a:lnTo>
                      <a:lnTo>
                        <a:pt x="1670" y="69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8" name="Freeform 9"/>
                <p:cNvSpPr>
                  <a:spLocks noEditPoints="1"/>
                </p:cNvSpPr>
                <p:nvPr/>
              </p:nvSpPr>
              <p:spPr bwMode="auto">
                <a:xfrm>
                  <a:off x="8193360" y="5014913"/>
                  <a:ext cx="2292350" cy="2654300"/>
                </a:xfrm>
                <a:custGeom>
                  <a:avLst/>
                  <a:gdLst>
                    <a:gd name="T0" fmla="*/ 1444 w 1444"/>
                    <a:gd name="T1" fmla="*/ 618 h 1672"/>
                    <a:gd name="T2" fmla="*/ 1444 w 1444"/>
                    <a:gd name="T3" fmla="*/ 618 h 1672"/>
                    <a:gd name="T4" fmla="*/ 1440 w 1444"/>
                    <a:gd name="T5" fmla="*/ 600 h 1672"/>
                    <a:gd name="T6" fmla="*/ 1436 w 1444"/>
                    <a:gd name="T7" fmla="*/ 582 h 1672"/>
                    <a:gd name="T8" fmla="*/ 1430 w 1444"/>
                    <a:gd name="T9" fmla="*/ 564 h 1672"/>
                    <a:gd name="T10" fmla="*/ 1422 w 1444"/>
                    <a:gd name="T11" fmla="*/ 548 h 1672"/>
                    <a:gd name="T12" fmla="*/ 1410 w 1444"/>
                    <a:gd name="T13" fmla="*/ 526 h 1672"/>
                    <a:gd name="T14" fmla="*/ 1404 w 1444"/>
                    <a:gd name="T15" fmla="*/ 518 h 1672"/>
                    <a:gd name="T16" fmla="*/ 1020 w 1444"/>
                    <a:gd name="T17" fmla="*/ 0 h 1672"/>
                    <a:gd name="T18" fmla="*/ 412 w 1444"/>
                    <a:gd name="T19" fmla="*/ 290 h 1672"/>
                    <a:gd name="T20" fmla="*/ 818 w 1444"/>
                    <a:gd name="T21" fmla="*/ 836 h 1672"/>
                    <a:gd name="T22" fmla="*/ 496 w 1444"/>
                    <a:gd name="T23" fmla="*/ 836 h 1672"/>
                    <a:gd name="T24" fmla="*/ 496 w 1444"/>
                    <a:gd name="T25" fmla="*/ 588 h 1672"/>
                    <a:gd name="T26" fmla="*/ 392 w 1444"/>
                    <a:gd name="T27" fmla="*/ 568 h 1672"/>
                    <a:gd name="T28" fmla="*/ 0 w 1444"/>
                    <a:gd name="T29" fmla="*/ 1114 h 1672"/>
                    <a:gd name="T30" fmla="*/ 410 w 1444"/>
                    <a:gd name="T31" fmla="*/ 1672 h 1672"/>
                    <a:gd name="T32" fmla="*/ 496 w 1444"/>
                    <a:gd name="T33" fmla="*/ 1652 h 1672"/>
                    <a:gd name="T34" fmla="*/ 494 w 1444"/>
                    <a:gd name="T35" fmla="*/ 1398 h 1672"/>
                    <a:gd name="T36" fmla="*/ 932 w 1444"/>
                    <a:gd name="T37" fmla="*/ 1398 h 1672"/>
                    <a:gd name="T38" fmla="*/ 1424 w 1444"/>
                    <a:gd name="T39" fmla="*/ 706 h 1672"/>
                    <a:gd name="T40" fmla="*/ 1424 w 1444"/>
                    <a:gd name="T41" fmla="*/ 706 h 1672"/>
                    <a:gd name="T42" fmla="*/ 1428 w 1444"/>
                    <a:gd name="T43" fmla="*/ 698 h 1672"/>
                    <a:gd name="T44" fmla="*/ 1436 w 1444"/>
                    <a:gd name="T45" fmla="*/ 682 h 1672"/>
                    <a:gd name="T46" fmla="*/ 1440 w 1444"/>
                    <a:gd name="T47" fmla="*/ 668 h 1672"/>
                    <a:gd name="T48" fmla="*/ 1442 w 1444"/>
                    <a:gd name="T49" fmla="*/ 654 h 1672"/>
                    <a:gd name="T50" fmla="*/ 1444 w 1444"/>
                    <a:gd name="T51" fmla="*/ 638 h 1672"/>
                    <a:gd name="T52" fmla="*/ 1444 w 1444"/>
                    <a:gd name="T53" fmla="*/ 618 h 1672"/>
                    <a:gd name="T54" fmla="*/ 1444 w 1444"/>
                    <a:gd name="T55" fmla="*/ 618 h 1672"/>
                    <a:gd name="T56" fmla="*/ 870 w 1444"/>
                    <a:gd name="T57" fmla="*/ 1316 h 1672"/>
                    <a:gd name="T58" fmla="*/ 390 w 1444"/>
                    <a:gd name="T59" fmla="*/ 1316 h 1672"/>
                    <a:gd name="T60" fmla="*/ 390 w 1444"/>
                    <a:gd name="T61" fmla="*/ 1470 h 1672"/>
                    <a:gd name="T62" fmla="*/ 120 w 1444"/>
                    <a:gd name="T63" fmla="*/ 1118 h 1672"/>
                    <a:gd name="T64" fmla="*/ 398 w 1444"/>
                    <a:gd name="T65" fmla="*/ 764 h 1672"/>
                    <a:gd name="T66" fmla="*/ 398 w 1444"/>
                    <a:gd name="T67" fmla="*/ 922 h 1672"/>
                    <a:gd name="T68" fmla="*/ 1152 w 1444"/>
                    <a:gd name="T69" fmla="*/ 922 h 1672"/>
                    <a:gd name="T70" fmla="*/ 870 w 1444"/>
                    <a:gd name="T71" fmla="*/ 1316 h 1672"/>
                    <a:gd name="T72" fmla="*/ 1348 w 1444"/>
                    <a:gd name="T73" fmla="*/ 638 h 1672"/>
                    <a:gd name="T74" fmla="*/ 1348 w 1444"/>
                    <a:gd name="T75" fmla="*/ 638 h 1672"/>
                    <a:gd name="T76" fmla="*/ 1346 w 1444"/>
                    <a:gd name="T77" fmla="*/ 650 h 1672"/>
                    <a:gd name="T78" fmla="*/ 1344 w 1444"/>
                    <a:gd name="T79" fmla="*/ 660 h 1672"/>
                    <a:gd name="T80" fmla="*/ 1338 w 1444"/>
                    <a:gd name="T81" fmla="*/ 676 h 1672"/>
                    <a:gd name="T82" fmla="*/ 1332 w 1444"/>
                    <a:gd name="T83" fmla="*/ 686 h 1672"/>
                    <a:gd name="T84" fmla="*/ 1330 w 1444"/>
                    <a:gd name="T85" fmla="*/ 690 h 1672"/>
                    <a:gd name="T86" fmla="*/ 1234 w 1444"/>
                    <a:gd name="T87" fmla="*/ 836 h 1672"/>
                    <a:gd name="T88" fmla="*/ 942 w 1444"/>
                    <a:gd name="T89" fmla="*/ 836 h 1672"/>
                    <a:gd name="T90" fmla="*/ 568 w 1444"/>
                    <a:gd name="T91" fmla="*/ 320 h 1672"/>
                    <a:gd name="T92" fmla="*/ 976 w 1444"/>
                    <a:gd name="T93" fmla="*/ 128 h 1672"/>
                    <a:gd name="T94" fmla="*/ 1322 w 1444"/>
                    <a:gd name="T95" fmla="*/ 570 h 1672"/>
                    <a:gd name="T96" fmla="*/ 1322 w 1444"/>
                    <a:gd name="T97" fmla="*/ 570 h 1672"/>
                    <a:gd name="T98" fmla="*/ 1326 w 1444"/>
                    <a:gd name="T99" fmla="*/ 576 h 1672"/>
                    <a:gd name="T100" fmla="*/ 1336 w 1444"/>
                    <a:gd name="T101" fmla="*/ 592 h 1672"/>
                    <a:gd name="T102" fmla="*/ 1340 w 1444"/>
                    <a:gd name="T103" fmla="*/ 602 h 1672"/>
                    <a:gd name="T104" fmla="*/ 1344 w 1444"/>
                    <a:gd name="T105" fmla="*/ 614 h 1672"/>
                    <a:gd name="T106" fmla="*/ 1348 w 1444"/>
                    <a:gd name="T107" fmla="*/ 626 h 1672"/>
                    <a:gd name="T108" fmla="*/ 1348 w 1444"/>
                    <a:gd name="T109" fmla="*/ 638 h 1672"/>
                    <a:gd name="T110" fmla="*/ 1348 w 1444"/>
                    <a:gd name="T111" fmla="*/ 638 h 16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444" h="1672">
                      <a:moveTo>
                        <a:pt x="1444" y="618"/>
                      </a:moveTo>
                      <a:lnTo>
                        <a:pt x="1444" y="618"/>
                      </a:lnTo>
                      <a:lnTo>
                        <a:pt x="1440" y="600"/>
                      </a:lnTo>
                      <a:lnTo>
                        <a:pt x="1436" y="582"/>
                      </a:lnTo>
                      <a:lnTo>
                        <a:pt x="1430" y="564"/>
                      </a:lnTo>
                      <a:lnTo>
                        <a:pt x="1422" y="548"/>
                      </a:lnTo>
                      <a:lnTo>
                        <a:pt x="1410" y="526"/>
                      </a:lnTo>
                      <a:lnTo>
                        <a:pt x="1404" y="518"/>
                      </a:lnTo>
                      <a:lnTo>
                        <a:pt x="1020" y="0"/>
                      </a:lnTo>
                      <a:lnTo>
                        <a:pt x="412" y="290"/>
                      </a:lnTo>
                      <a:lnTo>
                        <a:pt x="818" y="836"/>
                      </a:lnTo>
                      <a:lnTo>
                        <a:pt x="496" y="836"/>
                      </a:lnTo>
                      <a:lnTo>
                        <a:pt x="496" y="588"/>
                      </a:lnTo>
                      <a:lnTo>
                        <a:pt x="392" y="568"/>
                      </a:lnTo>
                      <a:lnTo>
                        <a:pt x="0" y="1114"/>
                      </a:lnTo>
                      <a:lnTo>
                        <a:pt x="410" y="1672"/>
                      </a:lnTo>
                      <a:lnTo>
                        <a:pt x="496" y="1652"/>
                      </a:lnTo>
                      <a:lnTo>
                        <a:pt x="494" y="1398"/>
                      </a:lnTo>
                      <a:lnTo>
                        <a:pt x="932" y="1398"/>
                      </a:lnTo>
                      <a:lnTo>
                        <a:pt x="1424" y="706"/>
                      </a:lnTo>
                      <a:lnTo>
                        <a:pt x="1424" y="706"/>
                      </a:lnTo>
                      <a:lnTo>
                        <a:pt x="1428" y="698"/>
                      </a:lnTo>
                      <a:lnTo>
                        <a:pt x="1436" y="682"/>
                      </a:lnTo>
                      <a:lnTo>
                        <a:pt x="1440" y="668"/>
                      </a:lnTo>
                      <a:lnTo>
                        <a:pt x="1442" y="654"/>
                      </a:lnTo>
                      <a:lnTo>
                        <a:pt x="1444" y="638"/>
                      </a:lnTo>
                      <a:lnTo>
                        <a:pt x="1444" y="618"/>
                      </a:lnTo>
                      <a:lnTo>
                        <a:pt x="1444" y="618"/>
                      </a:lnTo>
                      <a:close/>
                      <a:moveTo>
                        <a:pt x="870" y="1316"/>
                      </a:moveTo>
                      <a:lnTo>
                        <a:pt x="390" y="1316"/>
                      </a:lnTo>
                      <a:lnTo>
                        <a:pt x="390" y="1470"/>
                      </a:lnTo>
                      <a:lnTo>
                        <a:pt x="120" y="1118"/>
                      </a:lnTo>
                      <a:lnTo>
                        <a:pt x="398" y="764"/>
                      </a:lnTo>
                      <a:lnTo>
                        <a:pt x="398" y="922"/>
                      </a:lnTo>
                      <a:lnTo>
                        <a:pt x="1152" y="922"/>
                      </a:lnTo>
                      <a:lnTo>
                        <a:pt x="870" y="1316"/>
                      </a:lnTo>
                      <a:close/>
                      <a:moveTo>
                        <a:pt x="1348" y="638"/>
                      </a:moveTo>
                      <a:lnTo>
                        <a:pt x="1348" y="638"/>
                      </a:lnTo>
                      <a:lnTo>
                        <a:pt x="1346" y="650"/>
                      </a:lnTo>
                      <a:lnTo>
                        <a:pt x="1344" y="660"/>
                      </a:lnTo>
                      <a:lnTo>
                        <a:pt x="1338" y="676"/>
                      </a:lnTo>
                      <a:lnTo>
                        <a:pt x="1332" y="686"/>
                      </a:lnTo>
                      <a:lnTo>
                        <a:pt x="1330" y="690"/>
                      </a:lnTo>
                      <a:lnTo>
                        <a:pt x="1234" y="836"/>
                      </a:lnTo>
                      <a:lnTo>
                        <a:pt x="942" y="836"/>
                      </a:lnTo>
                      <a:lnTo>
                        <a:pt x="568" y="320"/>
                      </a:lnTo>
                      <a:lnTo>
                        <a:pt x="976" y="128"/>
                      </a:lnTo>
                      <a:lnTo>
                        <a:pt x="1322" y="570"/>
                      </a:lnTo>
                      <a:lnTo>
                        <a:pt x="1322" y="570"/>
                      </a:lnTo>
                      <a:lnTo>
                        <a:pt x="1326" y="576"/>
                      </a:lnTo>
                      <a:lnTo>
                        <a:pt x="1336" y="592"/>
                      </a:lnTo>
                      <a:lnTo>
                        <a:pt x="1340" y="602"/>
                      </a:lnTo>
                      <a:lnTo>
                        <a:pt x="1344" y="614"/>
                      </a:lnTo>
                      <a:lnTo>
                        <a:pt x="1348" y="626"/>
                      </a:lnTo>
                      <a:lnTo>
                        <a:pt x="1348" y="638"/>
                      </a:lnTo>
                      <a:lnTo>
                        <a:pt x="1348" y="63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72" name="テキスト ボックス 71"/>
            <p:cNvSpPr txBox="1"/>
            <p:nvPr/>
          </p:nvSpPr>
          <p:spPr>
            <a:xfrm>
              <a:off x="525419" y="5085184"/>
              <a:ext cx="2204501" cy="49140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L</a:t>
              </a:r>
              <a:r>
                <a:rPr kumimoji="1" lang="en-US" altLang="ja-JP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i-ion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79" name="グループ化 78"/>
          <p:cNvGrpSpPr/>
          <p:nvPr/>
        </p:nvGrpSpPr>
        <p:grpSpPr>
          <a:xfrm>
            <a:off x="6227763" y="818710"/>
            <a:ext cx="1232467" cy="1543635"/>
            <a:chOff x="355562" y="2931524"/>
            <a:chExt cx="2531838" cy="2645060"/>
          </a:xfrm>
        </p:grpSpPr>
        <p:grpSp>
          <p:nvGrpSpPr>
            <p:cNvPr id="80" name="グループ化 79"/>
            <p:cNvGrpSpPr/>
            <p:nvPr/>
          </p:nvGrpSpPr>
          <p:grpSpPr>
            <a:xfrm>
              <a:off x="355562" y="2931524"/>
              <a:ext cx="2531838" cy="2036716"/>
              <a:chOff x="3782602" y="2931524"/>
              <a:chExt cx="2531838" cy="2036716"/>
            </a:xfrm>
          </p:grpSpPr>
          <p:sp>
            <p:nvSpPr>
              <p:cNvPr id="82" name="角丸四角形 81"/>
              <p:cNvSpPr/>
              <p:nvPr/>
            </p:nvSpPr>
            <p:spPr>
              <a:xfrm>
                <a:off x="3782602" y="2931524"/>
                <a:ext cx="2531838" cy="2036716"/>
              </a:xfrm>
              <a:prstGeom prst="roundRect">
                <a:avLst>
                  <a:gd name="adj" fmla="val 6511"/>
                </a:avLst>
              </a:prstGeom>
              <a:solidFill>
                <a:schemeClr val="tx1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角丸四角形 82"/>
              <p:cNvSpPr/>
              <p:nvPr/>
            </p:nvSpPr>
            <p:spPr>
              <a:xfrm>
                <a:off x="3876582" y="3017884"/>
                <a:ext cx="2343878" cy="1863996"/>
              </a:xfrm>
              <a:prstGeom prst="roundRect">
                <a:avLst>
                  <a:gd name="adj" fmla="val 4876"/>
                </a:avLst>
              </a:prstGeom>
              <a:solidFill>
                <a:schemeClr val="bg1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4" name="グループ化 83"/>
              <p:cNvGrpSpPr/>
              <p:nvPr/>
            </p:nvGrpSpPr>
            <p:grpSpPr>
              <a:xfrm>
                <a:off x="4127313" y="3270236"/>
                <a:ext cx="1842415" cy="1423684"/>
                <a:chOff x="5666059" y="3944938"/>
                <a:chExt cx="4819651" cy="3724275"/>
              </a:xfrm>
            </p:grpSpPr>
            <p:sp>
              <p:nvSpPr>
                <p:cNvPr id="85" name="Freeform 7"/>
                <p:cNvSpPr>
                  <a:spLocks noEditPoints="1"/>
                </p:cNvSpPr>
                <p:nvPr/>
              </p:nvSpPr>
              <p:spPr bwMode="auto">
                <a:xfrm>
                  <a:off x="5666059" y="5218113"/>
                  <a:ext cx="2428876" cy="2016125"/>
                </a:xfrm>
                <a:custGeom>
                  <a:avLst/>
                  <a:gdLst>
                    <a:gd name="T0" fmla="*/ 736 w 1530"/>
                    <a:gd name="T1" fmla="*/ 708 h 1270"/>
                    <a:gd name="T2" fmla="*/ 884 w 1530"/>
                    <a:gd name="T3" fmla="*/ 486 h 1270"/>
                    <a:gd name="T4" fmla="*/ 1148 w 1530"/>
                    <a:gd name="T5" fmla="*/ 614 h 1270"/>
                    <a:gd name="T6" fmla="*/ 1218 w 1530"/>
                    <a:gd name="T7" fmla="*/ 546 h 1270"/>
                    <a:gd name="T8" fmla="*/ 830 w 1530"/>
                    <a:gd name="T9" fmla="*/ 0 h 1270"/>
                    <a:gd name="T10" fmla="*/ 32 w 1530"/>
                    <a:gd name="T11" fmla="*/ 0 h 1270"/>
                    <a:gd name="T12" fmla="*/ 0 w 1530"/>
                    <a:gd name="T13" fmla="*/ 86 h 1270"/>
                    <a:gd name="T14" fmla="*/ 262 w 1530"/>
                    <a:gd name="T15" fmla="*/ 208 h 1270"/>
                    <a:gd name="T16" fmla="*/ 58 w 1530"/>
                    <a:gd name="T17" fmla="*/ 510 h 1270"/>
                    <a:gd name="T18" fmla="*/ 524 w 1530"/>
                    <a:gd name="T19" fmla="*/ 1164 h 1270"/>
                    <a:gd name="T20" fmla="*/ 524 w 1530"/>
                    <a:gd name="T21" fmla="*/ 1164 h 1270"/>
                    <a:gd name="T22" fmla="*/ 528 w 1530"/>
                    <a:gd name="T23" fmla="*/ 1170 h 1270"/>
                    <a:gd name="T24" fmla="*/ 542 w 1530"/>
                    <a:gd name="T25" fmla="*/ 1184 h 1270"/>
                    <a:gd name="T26" fmla="*/ 552 w 1530"/>
                    <a:gd name="T27" fmla="*/ 1194 h 1270"/>
                    <a:gd name="T28" fmla="*/ 566 w 1530"/>
                    <a:gd name="T29" fmla="*/ 1204 h 1270"/>
                    <a:gd name="T30" fmla="*/ 582 w 1530"/>
                    <a:gd name="T31" fmla="*/ 1216 h 1270"/>
                    <a:gd name="T32" fmla="*/ 600 w 1530"/>
                    <a:gd name="T33" fmla="*/ 1226 h 1270"/>
                    <a:gd name="T34" fmla="*/ 600 w 1530"/>
                    <a:gd name="T35" fmla="*/ 1226 h 1270"/>
                    <a:gd name="T36" fmla="*/ 636 w 1530"/>
                    <a:gd name="T37" fmla="*/ 1244 h 1270"/>
                    <a:gd name="T38" fmla="*/ 662 w 1530"/>
                    <a:gd name="T39" fmla="*/ 1254 h 1270"/>
                    <a:gd name="T40" fmla="*/ 682 w 1530"/>
                    <a:gd name="T41" fmla="*/ 1260 h 1270"/>
                    <a:gd name="T42" fmla="*/ 702 w 1530"/>
                    <a:gd name="T43" fmla="*/ 1266 h 1270"/>
                    <a:gd name="T44" fmla="*/ 702 w 1530"/>
                    <a:gd name="T45" fmla="*/ 1266 h 1270"/>
                    <a:gd name="T46" fmla="*/ 724 w 1530"/>
                    <a:gd name="T47" fmla="*/ 1268 h 1270"/>
                    <a:gd name="T48" fmla="*/ 742 w 1530"/>
                    <a:gd name="T49" fmla="*/ 1270 h 1270"/>
                    <a:gd name="T50" fmla="*/ 762 w 1530"/>
                    <a:gd name="T51" fmla="*/ 1270 h 1270"/>
                    <a:gd name="T52" fmla="*/ 1530 w 1530"/>
                    <a:gd name="T53" fmla="*/ 1270 h 1270"/>
                    <a:gd name="T54" fmla="*/ 1530 w 1530"/>
                    <a:gd name="T55" fmla="*/ 708 h 1270"/>
                    <a:gd name="T56" fmla="*/ 736 w 1530"/>
                    <a:gd name="T57" fmla="*/ 708 h 1270"/>
                    <a:gd name="T58" fmla="*/ 468 w 1530"/>
                    <a:gd name="T59" fmla="*/ 902 h 1270"/>
                    <a:gd name="T60" fmla="*/ 178 w 1530"/>
                    <a:gd name="T61" fmla="*/ 506 h 1270"/>
                    <a:gd name="T62" fmla="*/ 412 w 1530"/>
                    <a:gd name="T63" fmla="*/ 186 h 1270"/>
                    <a:gd name="T64" fmla="*/ 260 w 1530"/>
                    <a:gd name="T65" fmla="*/ 98 h 1270"/>
                    <a:gd name="T66" fmla="*/ 766 w 1530"/>
                    <a:gd name="T67" fmla="*/ 98 h 1270"/>
                    <a:gd name="T68" fmla="*/ 1020 w 1530"/>
                    <a:gd name="T69" fmla="*/ 456 h 1270"/>
                    <a:gd name="T70" fmla="*/ 844 w 1530"/>
                    <a:gd name="T71" fmla="*/ 386 h 1270"/>
                    <a:gd name="T72" fmla="*/ 468 w 1530"/>
                    <a:gd name="T73" fmla="*/ 902 h 1270"/>
                    <a:gd name="T74" fmla="*/ 1430 w 1530"/>
                    <a:gd name="T75" fmla="*/ 1186 h 1270"/>
                    <a:gd name="T76" fmla="*/ 766 w 1530"/>
                    <a:gd name="T77" fmla="*/ 1186 h 1270"/>
                    <a:gd name="T78" fmla="*/ 766 w 1530"/>
                    <a:gd name="T79" fmla="*/ 1186 h 1270"/>
                    <a:gd name="T80" fmla="*/ 752 w 1530"/>
                    <a:gd name="T81" fmla="*/ 1186 h 1270"/>
                    <a:gd name="T82" fmla="*/ 718 w 1530"/>
                    <a:gd name="T83" fmla="*/ 1184 h 1270"/>
                    <a:gd name="T84" fmla="*/ 718 w 1530"/>
                    <a:gd name="T85" fmla="*/ 1184 h 1270"/>
                    <a:gd name="T86" fmla="*/ 700 w 1530"/>
                    <a:gd name="T87" fmla="*/ 1180 h 1270"/>
                    <a:gd name="T88" fmla="*/ 680 w 1530"/>
                    <a:gd name="T89" fmla="*/ 1172 h 1270"/>
                    <a:gd name="T90" fmla="*/ 660 w 1530"/>
                    <a:gd name="T91" fmla="*/ 1162 h 1270"/>
                    <a:gd name="T92" fmla="*/ 642 w 1530"/>
                    <a:gd name="T93" fmla="*/ 1148 h 1270"/>
                    <a:gd name="T94" fmla="*/ 642 w 1530"/>
                    <a:gd name="T95" fmla="*/ 1148 h 1270"/>
                    <a:gd name="T96" fmla="*/ 628 w 1530"/>
                    <a:gd name="T97" fmla="*/ 1132 h 1270"/>
                    <a:gd name="T98" fmla="*/ 616 w 1530"/>
                    <a:gd name="T99" fmla="*/ 1118 h 1270"/>
                    <a:gd name="T100" fmla="*/ 606 w 1530"/>
                    <a:gd name="T101" fmla="*/ 1104 h 1270"/>
                    <a:gd name="T102" fmla="*/ 528 w 1530"/>
                    <a:gd name="T103" fmla="*/ 992 h 1270"/>
                    <a:gd name="T104" fmla="*/ 672 w 1530"/>
                    <a:gd name="T105" fmla="*/ 794 h 1270"/>
                    <a:gd name="T106" fmla="*/ 1430 w 1530"/>
                    <a:gd name="T107" fmla="*/ 794 h 1270"/>
                    <a:gd name="T108" fmla="*/ 1430 w 1530"/>
                    <a:gd name="T109" fmla="*/ 1186 h 12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1530" h="1270">
                      <a:moveTo>
                        <a:pt x="736" y="708"/>
                      </a:moveTo>
                      <a:lnTo>
                        <a:pt x="884" y="486"/>
                      </a:lnTo>
                      <a:lnTo>
                        <a:pt x="1148" y="614"/>
                      </a:lnTo>
                      <a:lnTo>
                        <a:pt x="1218" y="546"/>
                      </a:lnTo>
                      <a:lnTo>
                        <a:pt x="830" y="0"/>
                      </a:lnTo>
                      <a:lnTo>
                        <a:pt x="32" y="0"/>
                      </a:lnTo>
                      <a:lnTo>
                        <a:pt x="0" y="86"/>
                      </a:lnTo>
                      <a:lnTo>
                        <a:pt x="262" y="208"/>
                      </a:lnTo>
                      <a:lnTo>
                        <a:pt x="58" y="510"/>
                      </a:lnTo>
                      <a:lnTo>
                        <a:pt x="524" y="1164"/>
                      </a:lnTo>
                      <a:lnTo>
                        <a:pt x="524" y="1164"/>
                      </a:lnTo>
                      <a:lnTo>
                        <a:pt x="528" y="1170"/>
                      </a:lnTo>
                      <a:lnTo>
                        <a:pt x="542" y="1184"/>
                      </a:lnTo>
                      <a:lnTo>
                        <a:pt x="552" y="1194"/>
                      </a:lnTo>
                      <a:lnTo>
                        <a:pt x="566" y="1204"/>
                      </a:lnTo>
                      <a:lnTo>
                        <a:pt x="582" y="1216"/>
                      </a:lnTo>
                      <a:lnTo>
                        <a:pt x="600" y="1226"/>
                      </a:lnTo>
                      <a:lnTo>
                        <a:pt x="600" y="1226"/>
                      </a:lnTo>
                      <a:lnTo>
                        <a:pt x="636" y="1244"/>
                      </a:lnTo>
                      <a:lnTo>
                        <a:pt x="662" y="1254"/>
                      </a:lnTo>
                      <a:lnTo>
                        <a:pt x="682" y="1260"/>
                      </a:lnTo>
                      <a:lnTo>
                        <a:pt x="702" y="1266"/>
                      </a:lnTo>
                      <a:lnTo>
                        <a:pt x="702" y="1266"/>
                      </a:lnTo>
                      <a:lnTo>
                        <a:pt x="724" y="1268"/>
                      </a:lnTo>
                      <a:lnTo>
                        <a:pt x="742" y="1270"/>
                      </a:lnTo>
                      <a:lnTo>
                        <a:pt x="762" y="1270"/>
                      </a:lnTo>
                      <a:lnTo>
                        <a:pt x="1530" y="1270"/>
                      </a:lnTo>
                      <a:lnTo>
                        <a:pt x="1530" y="708"/>
                      </a:lnTo>
                      <a:lnTo>
                        <a:pt x="736" y="708"/>
                      </a:lnTo>
                      <a:close/>
                      <a:moveTo>
                        <a:pt x="468" y="902"/>
                      </a:moveTo>
                      <a:lnTo>
                        <a:pt x="178" y="506"/>
                      </a:lnTo>
                      <a:lnTo>
                        <a:pt x="412" y="186"/>
                      </a:lnTo>
                      <a:lnTo>
                        <a:pt x="260" y="98"/>
                      </a:lnTo>
                      <a:lnTo>
                        <a:pt x="766" y="98"/>
                      </a:lnTo>
                      <a:lnTo>
                        <a:pt x="1020" y="456"/>
                      </a:lnTo>
                      <a:lnTo>
                        <a:pt x="844" y="386"/>
                      </a:lnTo>
                      <a:lnTo>
                        <a:pt x="468" y="902"/>
                      </a:lnTo>
                      <a:close/>
                      <a:moveTo>
                        <a:pt x="1430" y="1186"/>
                      </a:moveTo>
                      <a:lnTo>
                        <a:pt x="766" y="1186"/>
                      </a:lnTo>
                      <a:lnTo>
                        <a:pt x="766" y="1186"/>
                      </a:lnTo>
                      <a:lnTo>
                        <a:pt x="752" y="1186"/>
                      </a:lnTo>
                      <a:lnTo>
                        <a:pt x="718" y="1184"/>
                      </a:lnTo>
                      <a:lnTo>
                        <a:pt x="718" y="1184"/>
                      </a:lnTo>
                      <a:lnTo>
                        <a:pt x="700" y="1180"/>
                      </a:lnTo>
                      <a:lnTo>
                        <a:pt x="680" y="1172"/>
                      </a:lnTo>
                      <a:lnTo>
                        <a:pt x="660" y="1162"/>
                      </a:lnTo>
                      <a:lnTo>
                        <a:pt x="642" y="1148"/>
                      </a:lnTo>
                      <a:lnTo>
                        <a:pt x="642" y="1148"/>
                      </a:lnTo>
                      <a:lnTo>
                        <a:pt x="628" y="1132"/>
                      </a:lnTo>
                      <a:lnTo>
                        <a:pt x="616" y="1118"/>
                      </a:lnTo>
                      <a:lnTo>
                        <a:pt x="606" y="1104"/>
                      </a:lnTo>
                      <a:lnTo>
                        <a:pt x="528" y="992"/>
                      </a:lnTo>
                      <a:lnTo>
                        <a:pt x="672" y="794"/>
                      </a:lnTo>
                      <a:lnTo>
                        <a:pt x="1430" y="794"/>
                      </a:lnTo>
                      <a:lnTo>
                        <a:pt x="1430" y="118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6" name="Freeform 8"/>
                <p:cNvSpPr>
                  <a:spLocks noEditPoints="1"/>
                </p:cNvSpPr>
                <p:nvPr/>
              </p:nvSpPr>
              <p:spPr bwMode="auto">
                <a:xfrm>
                  <a:off x="6555059" y="3944938"/>
                  <a:ext cx="3371851" cy="1431925"/>
                </a:xfrm>
                <a:custGeom>
                  <a:avLst/>
                  <a:gdLst>
                    <a:gd name="T0" fmla="*/ 2048 w 2124"/>
                    <a:gd name="T1" fmla="*/ 158 h 902"/>
                    <a:gd name="T2" fmla="*/ 1794 w 2124"/>
                    <a:gd name="T3" fmla="*/ 272 h 902"/>
                    <a:gd name="T4" fmla="*/ 1564 w 2124"/>
                    <a:gd name="T5" fmla="*/ 0 h 902"/>
                    <a:gd name="T6" fmla="*/ 624 w 2124"/>
                    <a:gd name="T7" fmla="*/ 0 h 902"/>
                    <a:gd name="T8" fmla="*/ 624 w 2124"/>
                    <a:gd name="T9" fmla="*/ 0 h 902"/>
                    <a:gd name="T10" fmla="*/ 608 w 2124"/>
                    <a:gd name="T11" fmla="*/ 0 h 902"/>
                    <a:gd name="T12" fmla="*/ 570 w 2124"/>
                    <a:gd name="T13" fmla="*/ 4 h 902"/>
                    <a:gd name="T14" fmla="*/ 546 w 2124"/>
                    <a:gd name="T15" fmla="*/ 8 h 902"/>
                    <a:gd name="T16" fmla="*/ 520 w 2124"/>
                    <a:gd name="T17" fmla="*/ 14 h 902"/>
                    <a:gd name="T18" fmla="*/ 492 w 2124"/>
                    <a:gd name="T19" fmla="*/ 24 h 902"/>
                    <a:gd name="T20" fmla="*/ 462 w 2124"/>
                    <a:gd name="T21" fmla="*/ 36 h 902"/>
                    <a:gd name="T22" fmla="*/ 462 w 2124"/>
                    <a:gd name="T23" fmla="*/ 36 h 902"/>
                    <a:gd name="T24" fmla="*/ 434 w 2124"/>
                    <a:gd name="T25" fmla="*/ 52 h 902"/>
                    <a:gd name="T26" fmla="*/ 410 w 2124"/>
                    <a:gd name="T27" fmla="*/ 70 h 902"/>
                    <a:gd name="T28" fmla="*/ 388 w 2124"/>
                    <a:gd name="T29" fmla="*/ 88 h 902"/>
                    <a:gd name="T30" fmla="*/ 372 w 2124"/>
                    <a:gd name="T31" fmla="*/ 106 h 902"/>
                    <a:gd name="T32" fmla="*/ 346 w 2124"/>
                    <a:gd name="T33" fmla="*/ 132 h 902"/>
                    <a:gd name="T34" fmla="*/ 338 w 2124"/>
                    <a:gd name="T35" fmla="*/ 144 h 902"/>
                    <a:gd name="T36" fmla="*/ 0 w 2124"/>
                    <a:gd name="T37" fmla="*/ 632 h 902"/>
                    <a:gd name="T38" fmla="*/ 612 w 2124"/>
                    <a:gd name="T39" fmla="*/ 902 h 902"/>
                    <a:gd name="T40" fmla="*/ 1010 w 2124"/>
                    <a:gd name="T41" fmla="*/ 360 h 902"/>
                    <a:gd name="T42" fmla="*/ 1156 w 2124"/>
                    <a:gd name="T43" fmla="*/ 566 h 902"/>
                    <a:gd name="T44" fmla="*/ 898 w 2124"/>
                    <a:gd name="T45" fmla="*/ 696 h 902"/>
                    <a:gd name="T46" fmla="*/ 924 w 2124"/>
                    <a:gd name="T47" fmla="*/ 768 h 902"/>
                    <a:gd name="T48" fmla="*/ 1720 w 2124"/>
                    <a:gd name="T49" fmla="*/ 768 h 902"/>
                    <a:gd name="T50" fmla="*/ 2124 w 2124"/>
                    <a:gd name="T51" fmla="*/ 216 h 902"/>
                    <a:gd name="T52" fmla="*/ 2048 w 2124"/>
                    <a:gd name="T53" fmla="*/ 158 h 902"/>
                    <a:gd name="T54" fmla="*/ 568 w 2124"/>
                    <a:gd name="T55" fmla="*/ 794 h 902"/>
                    <a:gd name="T56" fmla="*/ 140 w 2124"/>
                    <a:gd name="T57" fmla="*/ 596 h 902"/>
                    <a:gd name="T58" fmla="*/ 424 w 2124"/>
                    <a:gd name="T59" fmla="*/ 204 h 902"/>
                    <a:gd name="T60" fmla="*/ 424 w 2124"/>
                    <a:gd name="T61" fmla="*/ 204 h 902"/>
                    <a:gd name="T62" fmla="*/ 446 w 2124"/>
                    <a:gd name="T63" fmla="*/ 176 h 902"/>
                    <a:gd name="T64" fmla="*/ 470 w 2124"/>
                    <a:gd name="T65" fmla="*/ 148 h 902"/>
                    <a:gd name="T66" fmla="*/ 498 w 2124"/>
                    <a:gd name="T67" fmla="*/ 122 h 902"/>
                    <a:gd name="T68" fmla="*/ 498 w 2124"/>
                    <a:gd name="T69" fmla="*/ 122 h 902"/>
                    <a:gd name="T70" fmla="*/ 512 w 2124"/>
                    <a:gd name="T71" fmla="*/ 110 h 902"/>
                    <a:gd name="T72" fmla="*/ 526 w 2124"/>
                    <a:gd name="T73" fmla="*/ 100 h 902"/>
                    <a:gd name="T74" fmla="*/ 546 w 2124"/>
                    <a:gd name="T75" fmla="*/ 90 h 902"/>
                    <a:gd name="T76" fmla="*/ 564 w 2124"/>
                    <a:gd name="T77" fmla="*/ 84 h 902"/>
                    <a:gd name="T78" fmla="*/ 578 w 2124"/>
                    <a:gd name="T79" fmla="*/ 82 h 902"/>
                    <a:gd name="T80" fmla="*/ 578 w 2124"/>
                    <a:gd name="T81" fmla="*/ 82 h 902"/>
                    <a:gd name="T82" fmla="*/ 590 w 2124"/>
                    <a:gd name="T83" fmla="*/ 80 h 902"/>
                    <a:gd name="T84" fmla="*/ 618 w 2124"/>
                    <a:gd name="T85" fmla="*/ 80 h 902"/>
                    <a:gd name="T86" fmla="*/ 692 w 2124"/>
                    <a:gd name="T87" fmla="*/ 80 h 902"/>
                    <a:gd name="T88" fmla="*/ 796 w 2124"/>
                    <a:gd name="T89" fmla="*/ 82 h 902"/>
                    <a:gd name="T90" fmla="*/ 946 w 2124"/>
                    <a:gd name="T91" fmla="*/ 276 h 902"/>
                    <a:gd name="T92" fmla="*/ 568 w 2124"/>
                    <a:gd name="T93" fmla="*/ 794 h 902"/>
                    <a:gd name="T94" fmla="*/ 1670 w 2124"/>
                    <a:gd name="T95" fmla="*/ 694 h 902"/>
                    <a:gd name="T96" fmla="*/ 1110 w 2124"/>
                    <a:gd name="T97" fmla="*/ 694 h 902"/>
                    <a:gd name="T98" fmla="*/ 1308 w 2124"/>
                    <a:gd name="T99" fmla="*/ 604 h 902"/>
                    <a:gd name="T100" fmla="*/ 928 w 2124"/>
                    <a:gd name="T101" fmla="*/ 80 h 902"/>
                    <a:gd name="T102" fmla="*/ 1506 w 2124"/>
                    <a:gd name="T103" fmla="*/ 80 h 902"/>
                    <a:gd name="T104" fmla="*/ 1748 w 2124"/>
                    <a:gd name="T105" fmla="*/ 400 h 902"/>
                    <a:gd name="T106" fmla="*/ 1916 w 2124"/>
                    <a:gd name="T107" fmla="*/ 330 h 902"/>
                    <a:gd name="T108" fmla="*/ 1670 w 2124"/>
                    <a:gd name="T109" fmla="*/ 694 h 9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2124" h="902">
                      <a:moveTo>
                        <a:pt x="2048" y="158"/>
                      </a:moveTo>
                      <a:lnTo>
                        <a:pt x="1794" y="272"/>
                      </a:lnTo>
                      <a:lnTo>
                        <a:pt x="1564" y="0"/>
                      </a:lnTo>
                      <a:lnTo>
                        <a:pt x="624" y="0"/>
                      </a:lnTo>
                      <a:lnTo>
                        <a:pt x="624" y="0"/>
                      </a:lnTo>
                      <a:lnTo>
                        <a:pt x="608" y="0"/>
                      </a:lnTo>
                      <a:lnTo>
                        <a:pt x="570" y="4"/>
                      </a:lnTo>
                      <a:lnTo>
                        <a:pt x="546" y="8"/>
                      </a:lnTo>
                      <a:lnTo>
                        <a:pt x="520" y="14"/>
                      </a:lnTo>
                      <a:lnTo>
                        <a:pt x="492" y="24"/>
                      </a:lnTo>
                      <a:lnTo>
                        <a:pt x="462" y="36"/>
                      </a:lnTo>
                      <a:lnTo>
                        <a:pt x="462" y="36"/>
                      </a:lnTo>
                      <a:lnTo>
                        <a:pt x="434" y="52"/>
                      </a:lnTo>
                      <a:lnTo>
                        <a:pt x="410" y="70"/>
                      </a:lnTo>
                      <a:lnTo>
                        <a:pt x="388" y="88"/>
                      </a:lnTo>
                      <a:lnTo>
                        <a:pt x="372" y="106"/>
                      </a:lnTo>
                      <a:lnTo>
                        <a:pt x="346" y="132"/>
                      </a:lnTo>
                      <a:lnTo>
                        <a:pt x="338" y="144"/>
                      </a:lnTo>
                      <a:lnTo>
                        <a:pt x="0" y="632"/>
                      </a:lnTo>
                      <a:lnTo>
                        <a:pt x="612" y="902"/>
                      </a:lnTo>
                      <a:lnTo>
                        <a:pt x="1010" y="360"/>
                      </a:lnTo>
                      <a:lnTo>
                        <a:pt x="1156" y="566"/>
                      </a:lnTo>
                      <a:lnTo>
                        <a:pt x="898" y="696"/>
                      </a:lnTo>
                      <a:lnTo>
                        <a:pt x="924" y="768"/>
                      </a:lnTo>
                      <a:lnTo>
                        <a:pt x="1720" y="768"/>
                      </a:lnTo>
                      <a:lnTo>
                        <a:pt x="2124" y="216"/>
                      </a:lnTo>
                      <a:lnTo>
                        <a:pt x="2048" y="158"/>
                      </a:lnTo>
                      <a:close/>
                      <a:moveTo>
                        <a:pt x="568" y="794"/>
                      </a:moveTo>
                      <a:lnTo>
                        <a:pt x="140" y="596"/>
                      </a:lnTo>
                      <a:lnTo>
                        <a:pt x="424" y="204"/>
                      </a:lnTo>
                      <a:lnTo>
                        <a:pt x="424" y="204"/>
                      </a:lnTo>
                      <a:lnTo>
                        <a:pt x="446" y="176"/>
                      </a:lnTo>
                      <a:lnTo>
                        <a:pt x="470" y="148"/>
                      </a:lnTo>
                      <a:lnTo>
                        <a:pt x="498" y="122"/>
                      </a:lnTo>
                      <a:lnTo>
                        <a:pt x="498" y="122"/>
                      </a:lnTo>
                      <a:lnTo>
                        <a:pt x="512" y="110"/>
                      </a:lnTo>
                      <a:lnTo>
                        <a:pt x="526" y="100"/>
                      </a:lnTo>
                      <a:lnTo>
                        <a:pt x="546" y="90"/>
                      </a:lnTo>
                      <a:lnTo>
                        <a:pt x="564" y="84"/>
                      </a:lnTo>
                      <a:lnTo>
                        <a:pt x="578" y="82"/>
                      </a:lnTo>
                      <a:lnTo>
                        <a:pt x="578" y="82"/>
                      </a:lnTo>
                      <a:lnTo>
                        <a:pt x="590" y="80"/>
                      </a:lnTo>
                      <a:lnTo>
                        <a:pt x="618" y="80"/>
                      </a:lnTo>
                      <a:lnTo>
                        <a:pt x="692" y="80"/>
                      </a:lnTo>
                      <a:lnTo>
                        <a:pt x="796" y="82"/>
                      </a:lnTo>
                      <a:lnTo>
                        <a:pt x="946" y="276"/>
                      </a:lnTo>
                      <a:lnTo>
                        <a:pt x="568" y="794"/>
                      </a:lnTo>
                      <a:close/>
                      <a:moveTo>
                        <a:pt x="1670" y="694"/>
                      </a:moveTo>
                      <a:lnTo>
                        <a:pt x="1110" y="694"/>
                      </a:lnTo>
                      <a:lnTo>
                        <a:pt x="1308" y="604"/>
                      </a:lnTo>
                      <a:lnTo>
                        <a:pt x="928" y="80"/>
                      </a:lnTo>
                      <a:lnTo>
                        <a:pt x="1506" y="80"/>
                      </a:lnTo>
                      <a:lnTo>
                        <a:pt x="1748" y="400"/>
                      </a:lnTo>
                      <a:lnTo>
                        <a:pt x="1916" y="330"/>
                      </a:lnTo>
                      <a:lnTo>
                        <a:pt x="1670" y="69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7" name="Freeform 9"/>
                <p:cNvSpPr>
                  <a:spLocks noEditPoints="1"/>
                </p:cNvSpPr>
                <p:nvPr/>
              </p:nvSpPr>
              <p:spPr bwMode="auto">
                <a:xfrm>
                  <a:off x="8193360" y="5014913"/>
                  <a:ext cx="2292350" cy="2654300"/>
                </a:xfrm>
                <a:custGeom>
                  <a:avLst/>
                  <a:gdLst>
                    <a:gd name="T0" fmla="*/ 1444 w 1444"/>
                    <a:gd name="T1" fmla="*/ 618 h 1672"/>
                    <a:gd name="T2" fmla="*/ 1444 w 1444"/>
                    <a:gd name="T3" fmla="*/ 618 h 1672"/>
                    <a:gd name="T4" fmla="*/ 1440 w 1444"/>
                    <a:gd name="T5" fmla="*/ 600 h 1672"/>
                    <a:gd name="T6" fmla="*/ 1436 w 1444"/>
                    <a:gd name="T7" fmla="*/ 582 h 1672"/>
                    <a:gd name="T8" fmla="*/ 1430 w 1444"/>
                    <a:gd name="T9" fmla="*/ 564 h 1672"/>
                    <a:gd name="T10" fmla="*/ 1422 w 1444"/>
                    <a:gd name="T11" fmla="*/ 548 h 1672"/>
                    <a:gd name="T12" fmla="*/ 1410 w 1444"/>
                    <a:gd name="T13" fmla="*/ 526 h 1672"/>
                    <a:gd name="T14" fmla="*/ 1404 w 1444"/>
                    <a:gd name="T15" fmla="*/ 518 h 1672"/>
                    <a:gd name="T16" fmla="*/ 1020 w 1444"/>
                    <a:gd name="T17" fmla="*/ 0 h 1672"/>
                    <a:gd name="T18" fmla="*/ 412 w 1444"/>
                    <a:gd name="T19" fmla="*/ 290 h 1672"/>
                    <a:gd name="T20" fmla="*/ 818 w 1444"/>
                    <a:gd name="T21" fmla="*/ 836 h 1672"/>
                    <a:gd name="T22" fmla="*/ 496 w 1444"/>
                    <a:gd name="T23" fmla="*/ 836 h 1672"/>
                    <a:gd name="T24" fmla="*/ 496 w 1444"/>
                    <a:gd name="T25" fmla="*/ 588 h 1672"/>
                    <a:gd name="T26" fmla="*/ 392 w 1444"/>
                    <a:gd name="T27" fmla="*/ 568 h 1672"/>
                    <a:gd name="T28" fmla="*/ 0 w 1444"/>
                    <a:gd name="T29" fmla="*/ 1114 h 1672"/>
                    <a:gd name="T30" fmla="*/ 410 w 1444"/>
                    <a:gd name="T31" fmla="*/ 1672 h 1672"/>
                    <a:gd name="T32" fmla="*/ 496 w 1444"/>
                    <a:gd name="T33" fmla="*/ 1652 h 1672"/>
                    <a:gd name="T34" fmla="*/ 494 w 1444"/>
                    <a:gd name="T35" fmla="*/ 1398 h 1672"/>
                    <a:gd name="T36" fmla="*/ 932 w 1444"/>
                    <a:gd name="T37" fmla="*/ 1398 h 1672"/>
                    <a:gd name="T38" fmla="*/ 1424 w 1444"/>
                    <a:gd name="T39" fmla="*/ 706 h 1672"/>
                    <a:gd name="T40" fmla="*/ 1424 w 1444"/>
                    <a:gd name="T41" fmla="*/ 706 h 1672"/>
                    <a:gd name="T42" fmla="*/ 1428 w 1444"/>
                    <a:gd name="T43" fmla="*/ 698 h 1672"/>
                    <a:gd name="T44" fmla="*/ 1436 w 1444"/>
                    <a:gd name="T45" fmla="*/ 682 h 1672"/>
                    <a:gd name="T46" fmla="*/ 1440 w 1444"/>
                    <a:gd name="T47" fmla="*/ 668 h 1672"/>
                    <a:gd name="T48" fmla="*/ 1442 w 1444"/>
                    <a:gd name="T49" fmla="*/ 654 h 1672"/>
                    <a:gd name="T50" fmla="*/ 1444 w 1444"/>
                    <a:gd name="T51" fmla="*/ 638 h 1672"/>
                    <a:gd name="T52" fmla="*/ 1444 w 1444"/>
                    <a:gd name="T53" fmla="*/ 618 h 1672"/>
                    <a:gd name="T54" fmla="*/ 1444 w 1444"/>
                    <a:gd name="T55" fmla="*/ 618 h 1672"/>
                    <a:gd name="T56" fmla="*/ 870 w 1444"/>
                    <a:gd name="T57" fmla="*/ 1316 h 1672"/>
                    <a:gd name="T58" fmla="*/ 390 w 1444"/>
                    <a:gd name="T59" fmla="*/ 1316 h 1672"/>
                    <a:gd name="T60" fmla="*/ 390 w 1444"/>
                    <a:gd name="T61" fmla="*/ 1470 h 1672"/>
                    <a:gd name="T62" fmla="*/ 120 w 1444"/>
                    <a:gd name="T63" fmla="*/ 1118 h 1672"/>
                    <a:gd name="T64" fmla="*/ 398 w 1444"/>
                    <a:gd name="T65" fmla="*/ 764 h 1672"/>
                    <a:gd name="T66" fmla="*/ 398 w 1444"/>
                    <a:gd name="T67" fmla="*/ 922 h 1672"/>
                    <a:gd name="T68" fmla="*/ 1152 w 1444"/>
                    <a:gd name="T69" fmla="*/ 922 h 1672"/>
                    <a:gd name="T70" fmla="*/ 870 w 1444"/>
                    <a:gd name="T71" fmla="*/ 1316 h 1672"/>
                    <a:gd name="T72" fmla="*/ 1348 w 1444"/>
                    <a:gd name="T73" fmla="*/ 638 h 1672"/>
                    <a:gd name="T74" fmla="*/ 1348 w 1444"/>
                    <a:gd name="T75" fmla="*/ 638 h 1672"/>
                    <a:gd name="T76" fmla="*/ 1346 w 1444"/>
                    <a:gd name="T77" fmla="*/ 650 h 1672"/>
                    <a:gd name="T78" fmla="*/ 1344 w 1444"/>
                    <a:gd name="T79" fmla="*/ 660 h 1672"/>
                    <a:gd name="T80" fmla="*/ 1338 w 1444"/>
                    <a:gd name="T81" fmla="*/ 676 h 1672"/>
                    <a:gd name="T82" fmla="*/ 1332 w 1444"/>
                    <a:gd name="T83" fmla="*/ 686 h 1672"/>
                    <a:gd name="T84" fmla="*/ 1330 w 1444"/>
                    <a:gd name="T85" fmla="*/ 690 h 1672"/>
                    <a:gd name="T86" fmla="*/ 1234 w 1444"/>
                    <a:gd name="T87" fmla="*/ 836 h 1672"/>
                    <a:gd name="T88" fmla="*/ 942 w 1444"/>
                    <a:gd name="T89" fmla="*/ 836 h 1672"/>
                    <a:gd name="T90" fmla="*/ 568 w 1444"/>
                    <a:gd name="T91" fmla="*/ 320 h 1672"/>
                    <a:gd name="T92" fmla="*/ 976 w 1444"/>
                    <a:gd name="T93" fmla="*/ 128 h 1672"/>
                    <a:gd name="T94" fmla="*/ 1322 w 1444"/>
                    <a:gd name="T95" fmla="*/ 570 h 1672"/>
                    <a:gd name="T96" fmla="*/ 1322 w 1444"/>
                    <a:gd name="T97" fmla="*/ 570 h 1672"/>
                    <a:gd name="T98" fmla="*/ 1326 w 1444"/>
                    <a:gd name="T99" fmla="*/ 576 h 1672"/>
                    <a:gd name="T100" fmla="*/ 1336 w 1444"/>
                    <a:gd name="T101" fmla="*/ 592 h 1672"/>
                    <a:gd name="T102" fmla="*/ 1340 w 1444"/>
                    <a:gd name="T103" fmla="*/ 602 h 1672"/>
                    <a:gd name="T104" fmla="*/ 1344 w 1444"/>
                    <a:gd name="T105" fmla="*/ 614 h 1672"/>
                    <a:gd name="T106" fmla="*/ 1348 w 1444"/>
                    <a:gd name="T107" fmla="*/ 626 h 1672"/>
                    <a:gd name="T108" fmla="*/ 1348 w 1444"/>
                    <a:gd name="T109" fmla="*/ 638 h 1672"/>
                    <a:gd name="T110" fmla="*/ 1348 w 1444"/>
                    <a:gd name="T111" fmla="*/ 638 h 16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444" h="1672">
                      <a:moveTo>
                        <a:pt x="1444" y="618"/>
                      </a:moveTo>
                      <a:lnTo>
                        <a:pt x="1444" y="618"/>
                      </a:lnTo>
                      <a:lnTo>
                        <a:pt x="1440" y="600"/>
                      </a:lnTo>
                      <a:lnTo>
                        <a:pt x="1436" y="582"/>
                      </a:lnTo>
                      <a:lnTo>
                        <a:pt x="1430" y="564"/>
                      </a:lnTo>
                      <a:lnTo>
                        <a:pt x="1422" y="548"/>
                      </a:lnTo>
                      <a:lnTo>
                        <a:pt x="1410" y="526"/>
                      </a:lnTo>
                      <a:lnTo>
                        <a:pt x="1404" y="518"/>
                      </a:lnTo>
                      <a:lnTo>
                        <a:pt x="1020" y="0"/>
                      </a:lnTo>
                      <a:lnTo>
                        <a:pt x="412" y="290"/>
                      </a:lnTo>
                      <a:lnTo>
                        <a:pt x="818" y="836"/>
                      </a:lnTo>
                      <a:lnTo>
                        <a:pt x="496" y="836"/>
                      </a:lnTo>
                      <a:lnTo>
                        <a:pt x="496" y="588"/>
                      </a:lnTo>
                      <a:lnTo>
                        <a:pt x="392" y="568"/>
                      </a:lnTo>
                      <a:lnTo>
                        <a:pt x="0" y="1114"/>
                      </a:lnTo>
                      <a:lnTo>
                        <a:pt x="410" y="1672"/>
                      </a:lnTo>
                      <a:lnTo>
                        <a:pt x="496" y="1652"/>
                      </a:lnTo>
                      <a:lnTo>
                        <a:pt x="494" y="1398"/>
                      </a:lnTo>
                      <a:lnTo>
                        <a:pt x="932" y="1398"/>
                      </a:lnTo>
                      <a:lnTo>
                        <a:pt x="1424" y="706"/>
                      </a:lnTo>
                      <a:lnTo>
                        <a:pt x="1424" y="706"/>
                      </a:lnTo>
                      <a:lnTo>
                        <a:pt x="1428" y="698"/>
                      </a:lnTo>
                      <a:lnTo>
                        <a:pt x="1436" y="682"/>
                      </a:lnTo>
                      <a:lnTo>
                        <a:pt x="1440" y="668"/>
                      </a:lnTo>
                      <a:lnTo>
                        <a:pt x="1442" y="654"/>
                      </a:lnTo>
                      <a:lnTo>
                        <a:pt x="1444" y="638"/>
                      </a:lnTo>
                      <a:lnTo>
                        <a:pt x="1444" y="618"/>
                      </a:lnTo>
                      <a:lnTo>
                        <a:pt x="1444" y="618"/>
                      </a:lnTo>
                      <a:close/>
                      <a:moveTo>
                        <a:pt x="870" y="1316"/>
                      </a:moveTo>
                      <a:lnTo>
                        <a:pt x="390" y="1316"/>
                      </a:lnTo>
                      <a:lnTo>
                        <a:pt x="390" y="1470"/>
                      </a:lnTo>
                      <a:lnTo>
                        <a:pt x="120" y="1118"/>
                      </a:lnTo>
                      <a:lnTo>
                        <a:pt x="398" y="764"/>
                      </a:lnTo>
                      <a:lnTo>
                        <a:pt x="398" y="922"/>
                      </a:lnTo>
                      <a:lnTo>
                        <a:pt x="1152" y="922"/>
                      </a:lnTo>
                      <a:lnTo>
                        <a:pt x="870" y="1316"/>
                      </a:lnTo>
                      <a:close/>
                      <a:moveTo>
                        <a:pt x="1348" y="638"/>
                      </a:moveTo>
                      <a:lnTo>
                        <a:pt x="1348" y="638"/>
                      </a:lnTo>
                      <a:lnTo>
                        <a:pt x="1346" y="650"/>
                      </a:lnTo>
                      <a:lnTo>
                        <a:pt x="1344" y="660"/>
                      </a:lnTo>
                      <a:lnTo>
                        <a:pt x="1338" y="676"/>
                      </a:lnTo>
                      <a:lnTo>
                        <a:pt x="1332" y="686"/>
                      </a:lnTo>
                      <a:lnTo>
                        <a:pt x="1330" y="690"/>
                      </a:lnTo>
                      <a:lnTo>
                        <a:pt x="1234" y="836"/>
                      </a:lnTo>
                      <a:lnTo>
                        <a:pt x="942" y="836"/>
                      </a:lnTo>
                      <a:lnTo>
                        <a:pt x="568" y="320"/>
                      </a:lnTo>
                      <a:lnTo>
                        <a:pt x="976" y="128"/>
                      </a:lnTo>
                      <a:lnTo>
                        <a:pt x="1322" y="570"/>
                      </a:lnTo>
                      <a:lnTo>
                        <a:pt x="1322" y="570"/>
                      </a:lnTo>
                      <a:lnTo>
                        <a:pt x="1326" y="576"/>
                      </a:lnTo>
                      <a:lnTo>
                        <a:pt x="1336" y="592"/>
                      </a:lnTo>
                      <a:lnTo>
                        <a:pt x="1340" y="602"/>
                      </a:lnTo>
                      <a:lnTo>
                        <a:pt x="1344" y="614"/>
                      </a:lnTo>
                      <a:lnTo>
                        <a:pt x="1348" y="626"/>
                      </a:lnTo>
                      <a:lnTo>
                        <a:pt x="1348" y="638"/>
                      </a:lnTo>
                      <a:lnTo>
                        <a:pt x="1348" y="63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81" name="テキスト ボックス 80"/>
            <p:cNvSpPr txBox="1"/>
            <p:nvPr/>
          </p:nvSpPr>
          <p:spPr>
            <a:xfrm>
              <a:off x="1107287" y="5085184"/>
              <a:ext cx="1040768" cy="49140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lang="en-US" altLang="ja-JP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Pb</a:t>
              </a:r>
              <a:endPara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4" name="Group 5"/>
          <p:cNvGrpSpPr>
            <a:grpSpLocks noChangeAspect="1"/>
          </p:cNvGrpSpPr>
          <p:nvPr/>
        </p:nvGrpSpPr>
        <p:grpSpPr bwMode="auto">
          <a:xfrm>
            <a:off x="4111283" y="2826194"/>
            <a:ext cx="1646380" cy="1533336"/>
            <a:chOff x="3020" y="1211"/>
            <a:chExt cx="1136" cy="1058"/>
          </a:xfrm>
        </p:grpSpPr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3914" y="1971"/>
              <a:ext cx="160" cy="18"/>
            </a:xfrm>
            <a:custGeom>
              <a:avLst/>
              <a:gdLst>
                <a:gd name="T0" fmla="*/ 0 w 160"/>
                <a:gd name="T1" fmla="*/ 18 h 18"/>
                <a:gd name="T2" fmla="*/ 152 w 160"/>
                <a:gd name="T3" fmla="*/ 18 h 18"/>
                <a:gd name="T4" fmla="*/ 152 w 160"/>
                <a:gd name="T5" fmla="*/ 18 h 18"/>
                <a:gd name="T6" fmla="*/ 160 w 160"/>
                <a:gd name="T7" fmla="*/ 0 h 18"/>
                <a:gd name="T8" fmla="*/ 14 w 160"/>
                <a:gd name="T9" fmla="*/ 0 h 18"/>
                <a:gd name="T10" fmla="*/ 14 w 160"/>
                <a:gd name="T11" fmla="*/ 0 h 18"/>
                <a:gd name="T12" fmla="*/ 0 w 160"/>
                <a:gd name="T13" fmla="*/ 18 h 18"/>
                <a:gd name="T14" fmla="*/ 0 w 160"/>
                <a:gd name="T15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0" h="18">
                  <a:moveTo>
                    <a:pt x="0" y="18"/>
                  </a:moveTo>
                  <a:lnTo>
                    <a:pt x="152" y="18"/>
                  </a:lnTo>
                  <a:lnTo>
                    <a:pt x="152" y="18"/>
                  </a:lnTo>
                  <a:lnTo>
                    <a:pt x="160" y="0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00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" name="Freeform 7"/>
            <p:cNvSpPr>
              <a:spLocks noEditPoints="1"/>
            </p:cNvSpPr>
            <p:nvPr/>
          </p:nvSpPr>
          <p:spPr bwMode="auto">
            <a:xfrm>
              <a:off x="3020" y="1211"/>
              <a:ext cx="1084" cy="1058"/>
            </a:xfrm>
            <a:custGeom>
              <a:avLst/>
              <a:gdLst>
                <a:gd name="T0" fmla="*/ 546 w 1084"/>
                <a:gd name="T1" fmla="*/ 930 h 1058"/>
                <a:gd name="T2" fmla="*/ 452 w 1084"/>
                <a:gd name="T3" fmla="*/ 912 h 1058"/>
                <a:gd name="T4" fmla="*/ 370 w 1084"/>
                <a:gd name="T5" fmla="*/ 874 h 1058"/>
                <a:gd name="T6" fmla="*/ 298 w 1084"/>
                <a:gd name="T7" fmla="*/ 818 h 1058"/>
                <a:gd name="T8" fmla="*/ 240 w 1084"/>
                <a:gd name="T9" fmla="*/ 748 h 1058"/>
                <a:gd name="T10" fmla="*/ 198 w 1084"/>
                <a:gd name="T11" fmla="*/ 666 h 1058"/>
                <a:gd name="T12" fmla="*/ 0 w 1084"/>
                <a:gd name="T13" fmla="*/ 666 h 1058"/>
                <a:gd name="T14" fmla="*/ 80 w 1084"/>
                <a:gd name="T15" fmla="*/ 708 h 1058"/>
                <a:gd name="T16" fmla="*/ 138 w 1084"/>
                <a:gd name="T17" fmla="*/ 822 h 1058"/>
                <a:gd name="T18" fmla="*/ 220 w 1084"/>
                <a:gd name="T19" fmla="*/ 920 h 1058"/>
                <a:gd name="T20" fmla="*/ 324 w 1084"/>
                <a:gd name="T21" fmla="*/ 994 h 1058"/>
                <a:gd name="T22" fmla="*/ 444 w 1084"/>
                <a:gd name="T23" fmla="*/ 1042 h 1058"/>
                <a:gd name="T24" fmla="*/ 578 w 1084"/>
                <a:gd name="T25" fmla="*/ 1058 h 1058"/>
                <a:gd name="T26" fmla="*/ 640 w 1084"/>
                <a:gd name="T27" fmla="*/ 1056 h 1058"/>
                <a:gd name="T28" fmla="*/ 728 w 1084"/>
                <a:gd name="T29" fmla="*/ 1036 h 1058"/>
                <a:gd name="T30" fmla="*/ 812 w 1084"/>
                <a:gd name="T31" fmla="*/ 1004 h 1058"/>
                <a:gd name="T32" fmla="*/ 886 w 1084"/>
                <a:gd name="T33" fmla="*/ 960 h 1058"/>
                <a:gd name="T34" fmla="*/ 952 w 1084"/>
                <a:gd name="T35" fmla="*/ 902 h 1058"/>
                <a:gd name="T36" fmla="*/ 808 w 1084"/>
                <a:gd name="T37" fmla="*/ 860 h 1058"/>
                <a:gd name="T38" fmla="*/ 756 w 1084"/>
                <a:gd name="T39" fmla="*/ 890 h 1058"/>
                <a:gd name="T40" fmla="*/ 672 w 1084"/>
                <a:gd name="T41" fmla="*/ 922 h 1058"/>
                <a:gd name="T42" fmla="*/ 578 w 1084"/>
                <a:gd name="T43" fmla="*/ 932 h 1058"/>
                <a:gd name="T44" fmla="*/ 178 w 1084"/>
                <a:gd name="T45" fmla="*/ 474 h 1058"/>
                <a:gd name="T46" fmla="*/ 54 w 1084"/>
                <a:gd name="T47" fmla="*/ 458 h 1058"/>
                <a:gd name="T48" fmla="*/ 186 w 1084"/>
                <a:gd name="T49" fmla="*/ 432 h 1058"/>
                <a:gd name="T50" fmla="*/ 66 w 1084"/>
                <a:gd name="T51" fmla="*/ 396 h 1058"/>
                <a:gd name="T52" fmla="*/ 186 w 1084"/>
                <a:gd name="T53" fmla="*/ 432 h 1058"/>
                <a:gd name="T54" fmla="*/ 216 w 1084"/>
                <a:gd name="T55" fmla="*/ 354 h 1058"/>
                <a:gd name="T56" fmla="*/ 262 w 1084"/>
                <a:gd name="T57" fmla="*/ 278 h 1058"/>
                <a:gd name="T58" fmla="*/ 326 w 1084"/>
                <a:gd name="T59" fmla="*/ 216 h 1058"/>
                <a:gd name="T60" fmla="*/ 400 w 1084"/>
                <a:gd name="T61" fmla="*/ 168 h 1058"/>
                <a:gd name="T62" fmla="*/ 486 w 1084"/>
                <a:gd name="T63" fmla="*/ 138 h 1058"/>
                <a:gd name="T64" fmla="*/ 578 w 1084"/>
                <a:gd name="T65" fmla="*/ 126 h 1058"/>
                <a:gd name="T66" fmla="*/ 660 w 1084"/>
                <a:gd name="T67" fmla="*/ 134 h 1058"/>
                <a:gd name="T68" fmla="*/ 772 w 1084"/>
                <a:gd name="T69" fmla="*/ 176 h 1058"/>
                <a:gd name="T70" fmla="*/ 866 w 1084"/>
                <a:gd name="T71" fmla="*/ 248 h 1058"/>
                <a:gd name="T72" fmla="*/ 1084 w 1084"/>
                <a:gd name="T73" fmla="*/ 248 h 1058"/>
                <a:gd name="T74" fmla="*/ 1008 w 1084"/>
                <a:gd name="T75" fmla="*/ 220 h 1058"/>
                <a:gd name="T76" fmla="*/ 944 w 1084"/>
                <a:gd name="T77" fmla="*/ 146 h 1058"/>
                <a:gd name="T78" fmla="*/ 866 w 1084"/>
                <a:gd name="T79" fmla="*/ 86 h 1058"/>
                <a:gd name="T80" fmla="*/ 778 w 1084"/>
                <a:gd name="T81" fmla="*/ 40 h 1058"/>
                <a:gd name="T82" fmla="*/ 682 w 1084"/>
                <a:gd name="T83" fmla="*/ 10 h 1058"/>
                <a:gd name="T84" fmla="*/ 578 w 1084"/>
                <a:gd name="T85" fmla="*/ 0 h 1058"/>
                <a:gd name="T86" fmla="*/ 490 w 1084"/>
                <a:gd name="T87" fmla="*/ 8 h 1058"/>
                <a:gd name="T88" fmla="*/ 366 w 1084"/>
                <a:gd name="T89" fmla="*/ 44 h 1058"/>
                <a:gd name="T90" fmla="*/ 258 w 1084"/>
                <a:gd name="T91" fmla="*/ 108 h 1058"/>
                <a:gd name="T92" fmla="*/ 168 w 1084"/>
                <a:gd name="T93" fmla="*/ 196 h 1058"/>
                <a:gd name="T94" fmla="*/ 100 w 1084"/>
                <a:gd name="T95" fmla="*/ 302 h 1058"/>
                <a:gd name="T96" fmla="*/ 204 w 1084"/>
                <a:gd name="T97" fmla="*/ 382 h 1058"/>
                <a:gd name="T98" fmla="*/ 1018 w 1084"/>
                <a:gd name="T99" fmla="*/ 822 h 1058"/>
                <a:gd name="T100" fmla="*/ 874 w 1084"/>
                <a:gd name="T101" fmla="*/ 802 h 1058"/>
                <a:gd name="T102" fmla="*/ 1004 w 1084"/>
                <a:gd name="T103" fmla="*/ 844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84" h="1058">
                  <a:moveTo>
                    <a:pt x="578" y="932"/>
                  </a:moveTo>
                  <a:lnTo>
                    <a:pt x="578" y="932"/>
                  </a:lnTo>
                  <a:lnTo>
                    <a:pt x="546" y="930"/>
                  </a:lnTo>
                  <a:lnTo>
                    <a:pt x="514" y="926"/>
                  </a:lnTo>
                  <a:lnTo>
                    <a:pt x="482" y="920"/>
                  </a:lnTo>
                  <a:lnTo>
                    <a:pt x="452" y="912"/>
                  </a:lnTo>
                  <a:lnTo>
                    <a:pt x="424" y="902"/>
                  </a:lnTo>
                  <a:lnTo>
                    <a:pt x="396" y="888"/>
                  </a:lnTo>
                  <a:lnTo>
                    <a:pt x="370" y="874"/>
                  </a:lnTo>
                  <a:lnTo>
                    <a:pt x="344" y="858"/>
                  </a:lnTo>
                  <a:lnTo>
                    <a:pt x="320" y="838"/>
                  </a:lnTo>
                  <a:lnTo>
                    <a:pt x="298" y="818"/>
                  </a:lnTo>
                  <a:lnTo>
                    <a:pt x="276" y="796"/>
                  </a:lnTo>
                  <a:lnTo>
                    <a:pt x="258" y="774"/>
                  </a:lnTo>
                  <a:lnTo>
                    <a:pt x="240" y="748"/>
                  </a:lnTo>
                  <a:lnTo>
                    <a:pt x="224" y="722"/>
                  </a:lnTo>
                  <a:lnTo>
                    <a:pt x="210" y="694"/>
                  </a:lnTo>
                  <a:lnTo>
                    <a:pt x="198" y="666"/>
                  </a:lnTo>
                  <a:lnTo>
                    <a:pt x="276" y="666"/>
                  </a:lnTo>
                  <a:lnTo>
                    <a:pt x="116" y="510"/>
                  </a:lnTo>
                  <a:lnTo>
                    <a:pt x="0" y="666"/>
                  </a:lnTo>
                  <a:lnTo>
                    <a:pt x="66" y="666"/>
                  </a:lnTo>
                  <a:lnTo>
                    <a:pt x="66" y="666"/>
                  </a:lnTo>
                  <a:lnTo>
                    <a:pt x="80" y="708"/>
                  </a:lnTo>
                  <a:lnTo>
                    <a:pt x="96" y="748"/>
                  </a:lnTo>
                  <a:lnTo>
                    <a:pt x="114" y="786"/>
                  </a:lnTo>
                  <a:lnTo>
                    <a:pt x="138" y="822"/>
                  </a:lnTo>
                  <a:lnTo>
                    <a:pt x="162" y="858"/>
                  </a:lnTo>
                  <a:lnTo>
                    <a:pt x="190" y="890"/>
                  </a:lnTo>
                  <a:lnTo>
                    <a:pt x="220" y="920"/>
                  </a:lnTo>
                  <a:lnTo>
                    <a:pt x="252" y="948"/>
                  </a:lnTo>
                  <a:lnTo>
                    <a:pt x="288" y="972"/>
                  </a:lnTo>
                  <a:lnTo>
                    <a:pt x="324" y="994"/>
                  </a:lnTo>
                  <a:lnTo>
                    <a:pt x="362" y="1014"/>
                  </a:lnTo>
                  <a:lnTo>
                    <a:pt x="402" y="1030"/>
                  </a:lnTo>
                  <a:lnTo>
                    <a:pt x="444" y="1042"/>
                  </a:lnTo>
                  <a:lnTo>
                    <a:pt x="488" y="1052"/>
                  </a:lnTo>
                  <a:lnTo>
                    <a:pt x="532" y="1056"/>
                  </a:lnTo>
                  <a:lnTo>
                    <a:pt x="578" y="1058"/>
                  </a:lnTo>
                  <a:lnTo>
                    <a:pt x="578" y="1058"/>
                  </a:lnTo>
                  <a:lnTo>
                    <a:pt x="608" y="1058"/>
                  </a:lnTo>
                  <a:lnTo>
                    <a:pt x="640" y="1056"/>
                  </a:lnTo>
                  <a:lnTo>
                    <a:pt x="670" y="1050"/>
                  </a:lnTo>
                  <a:lnTo>
                    <a:pt x="700" y="1044"/>
                  </a:lnTo>
                  <a:lnTo>
                    <a:pt x="728" y="1036"/>
                  </a:lnTo>
                  <a:lnTo>
                    <a:pt x="756" y="1028"/>
                  </a:lnTo>
                  <a:lnTo>
                    <a:pt x="784" y="1016"/>
                  </a:lnTo>
                  <a:lnTo>
                    <a:pt x="812" y="1004"/>
                  </a:lnTo>
                  <a:lnTo>
                    <a:pt x="838" y="990"/>
                  </a:lnTo>
                  <a:lnTo>
                    <a:pt x="862" y="976"/>
                  </a:lnTo>
                  <a:lnTo>
                    <a:pt x="886" y="960"/>
                  </a:lnTo>
                  <a:lnTo>
                    <a:pt x="910" y="942"/>
                  </a:lnTo>
                  <a:lnTo>
                    <a:pt x="932" y="922"/>
                  </a:lnTo>
                  <a:lnTo>
                    <a:pt x="952" y="902"/>
                  </a:lnTo>
                  <a:lnTo>
                    <a:pt x="972" y="882"/>
                  </a:lnTo>
                  <a:lnTo>
                    <a:pt x="992" y="860"/>
                  </a:lnTo>
                  <a:lnTo>
                    <a:pt x="808" y="860"/>
                  </a:lnTo>
                  <a:lnTo>
                    <a:pt x="808" y="860"/>
                  </a:lnTo>
                  <a:lnTo>
                    <a:pt x="784" y="876"/>
                  </a:lnTo>
                  <a:lnTo>
                    <a:pt x="756" y="890"/>
                  </a:lnTo>
                  <a:lnTo>
                    <a:pt x="730" y="902"/>
                  </a:lnTo>
                  <a:lnTo>
                    <a:pt x="700" y="912"/>
                  </a:lnTo>
                  <a:lnTo>
                    <a:pt x="672" y="922"/>
                  </a:lnTo>
                  <a:lnTo>
                    <a:pt x="640" y="928"/>
                  </a:lnTo>
                  <a:lnTo>
                    <a:pt x="610" y="930"/>
                  </a:lnTo>
                  <a:lnTo>
                    <a:pt x="578" y="932"/>
                  </a:lnTo>
                  <a:lnTo>
                    <a:pt x="578" y="932"/>
                  </a:lnTo>
                  <a:close/>
                  <a:moveTo>
                    <a:pt x="178" y="474"/>
                  </a:moveTo>
                  <a:lnTo>
                    <a:pt x="178" y="474"/>
                  </a:lnTo>
                  <a:lnTo>
                    <a:pt x="182" y="458"/>
                  </a:lnTo>
                  <a:lnTo>
                    <a:pt x="54" y="458"/>
                  </a:lnTo>
                  <a:lnTo>
                    <a:pt x="54" y="458"/>
                  </a:lnTo>
                  <a:lnTo>
                    <a:pt x="52" y="474"/>
                  </a:lnTo>
                  <a:lnTo>
                    <a:pt x="178" y="474"/>
                  </a:lnTo>
                  <a:close/>
                  <a:moveTo>
                    <a:pt x="186" y="432"/>
                  </a:moveTo>
                  <a:lnTo>
                    <a:pt x="186" y="432"/>
                  </a:lnTo>
                  <a:lnTo>
                    <a:pt x="198" y="396"/>
                  </a:lnTo>
                  <a:lnTo>
                    <a:pt x="66" y="396"/>
                  </a:lnTo>
                  <a:lnTo>
                    <a:pt x="66" y="396"/>
                  </a:lnTo>
                  <a:lnTo>
                    <a:pt x="58" y="432"/>
                  </a:lnTo>
                  <a:lnTo>
                    <a:pt x="186" y="432"/>
                  </a:lnTo>
                  <a:close/>
                  <a:moveTo>
                    <a:pt x="204" y="382"/>
                  </a:moveTo>
                  <a:lnTo>
                    <a:pt x="204" y="382"/>
                  </a:lnTo>
                  <a:lnTo>
                    <a:pt x="216" y="354"/>
                  </a:lnTo>
                  <a:lnTo>
                    <a:pt x="230" y="328"/>
                  </a:lnTo>
                  <a:lnTo>
                    <a:pt x="246" y="302"/>
                  </a:lnTo>
                  <a:lnTo>
                    <a:pt x="262" y="278"/>
                  </a:lnTo>
                  <a:lnTo>
                    <a:pt x="282" y="256"/>
                  </a:lnTo>
                  <a:lnTo>
                    <a:pt x="302" y="236"/>
                  </a:lnTo>
                  <a:lnTo>
                    <a:pt x="326" y="216"/>
                  </a:lnTo>
                  <a:lnTo>
                    <a:pt x="348" y="198"/>
                  </a:lnTo>
                  <a:lnTo>
                    <a:pt x="374" y="182"/>
                  </a:lnTo>
                  <a:lnTo>
                    <a:pt x="400" y="168"/>
                  </a:lnTo>
                  <a:lnTo>
                    <a:pt x="428" y="156"/>
                  </a:lnTo>
                  <a:lnTo>
                    <a:pt x="456" y="146"/>
                  </a:lnTo>
                  <a:lnTo>
                    <a:pt x="486" y="138"/>
                  </a:lnTo>
                  <a:lnTo>
                    <a:pt x="516" y="132"/>
                  </a:lnTo>
                  <a:lnTo>
                    <a:pt x="546" y="128"/>
                  </a:lnTo>
                  <a:lnTo>
                    <a:pt x="578" y="126"/>
                  </a:lnTo>
                  <a:lnTo>
                    <a:pt x="578" y="126"/>
                  </a:lnTo>
                  <a:lnTo>
                    <a:pt x="620" y="128"/>
                  </a:lnTo>
                  <a:lnTo>
                    <a:pt x="660" y="134"/>
                  </a:lnTo>
                  <a:lnTo>
                    <a:pt x="700" y="146"/>
                  </a:lnTo>
                  <a:lnTo>
                    <a:pt x="736" y="160"/>
                  </a:lnTo>
                  <a:lnTo>
                    <a:pt x="772" y="176"/>
                  </a:lnTo>
                  <a:lnTo>
                    <a:pt x="806" y="198"/>
                  </a:lnTo>
                  <a:lnTo>
                    <a:pt x="836" y="222"/>
                  </a:lnTo>
                  <a:lnTo>
                    <a:pt x="866" y="248"/>
                  </a:lnTo>
                  <a:lnTo>
                    <a:pt x="808" y="248"/>
                  </a:lnTo>
                  <a:lnTo>
                    <a:pt x="992" y="400"/>
                  </a:lnTo>
                  <a:lnTo>
                    <a:pt x="1084" y="248"/>
                  </a:lnTo>
                  <a:lnTo>
                    <a:pt x="1026" y="248"/>
                  </a:lnTo>
                  <a:lnTo>
                    <a:pt x="1026" y="248"/>
                  </a:lnTo>
                  <a:lnTo>
                    <a:pt x="1008" y="220"/>
                  </a:lnTo>
                  <a:lnTo>
                    <a:pt x="988" y="194"/>
                  </a:lnTo>
                  <a:lnTo>
                    <a:pt x="966" y="170"/>
                  </a:lnTo>
                  <a:lnTo>
                    <a:pt x="944" y="146"/>
                  </a:lnTo>
                  <a:lnTo>
                    <a:pt x="918" y="124"/>
                  </a:lnTo>
                  <a:lnTo>
                    <a:pt x="892" y="104"/>
                  </a:lnTo>
                  <a:lnTo>
                    <a:pt x="866" y="86"/>
                  </a:lnTo>
                  <a:lnTo>
                    <a:pt x="838" y="68"/>
                  </a:lnTo>
                  <a:lnTo>
                    <a:pt x="808" y="52"/>
                  </a:lnTo>
                  <a:lnTo>
                    <a:pt x="778" y="40"/>
                  </a:lnTo>
                  <a:lnTo>
                    <a:pt x="746" y="28"/>
                  </a:lnTo>
                  <a:lnTo>
                    <a:pt x="714" y="18"/>
                  </a:lnTo>
                  <a:lnTo>
                    <a:pt x="682" y="10"/>
                  </a:lnTo>
                  <a:lnTo>
                    <a:pt x="648" y="4"/>
                  </a:lnTo>
                  <a:lnTo>
                    <a:pt x="612" y="0"/>
                  </a:lnTo>
                  <a:lnTo>
                    <a:pt x="578" y="0"/>
                  </a:lnTo>
                  <a:lnTo>
                    <a:pt x="578" y="0"/>
                  </a:lnTo>
                  <a:lnTo>
                    <a:pt x="534" y="2"/>
                  </a:lnTo>
                  <a:lnTo>
                    <a:pt x="490" y="8"/>
                  </a:lnTo>
                  <a:lnTo>
                    <a:pt x="446" y="16"/>
                  </a:lnTo>
                  <a:lnTo>
                    <a:pt x="406" y="28"/>
                  </a:lnTo>
                  <a:lnTo>
                    <a:pt x="366" y="44"/>
                  </a:lnTo>
                  <a:lnTo>
                    <a:pt x="328" y="62"/>
                  </a:lnTo>
                  <a:lnTo>
                    <a:pt x="292" y="84"/>
                  </a:lnTo>
                  <a:lnTo>
                    <a:pt x="258" y="108"/>
                  </a:lnTo>
                  <a:lnTo>
                    <a:pt x="224" y="134"/>
                  </a:lnTo>
                  <a:lnTo>
                    <a:pt x="194" y="164"/>
                  </a:lnTo>
                  <a:lnTo>
                    <a:pt x="168" y="196"/>
                  </a:lnTo>
                  <a:lnTo>
                    <a:pt x="142" y="228"/>
                  </a:lnTo>
                  <a:lnTo>
                    <a:pt x="120" y="264"/>
                  </a:lnTo>
                  <a:lnTo>
                    <a:pt x="100" y="302"/>
                  </a:lnTo>
                  <a:lnTo>
                    <a:pt x="82" y="340"/>
                  </a:lnTo>
                  <a:lnTo>
                    <a:pt x="70" y="382"/>
                  </a:lnTo>
                  <a:lnTo>
                    <a:pt x="204" y="382"/>
                  </a:lnTo>
                  <a:close/>
                  <a:moveTo>
                    <a:pt x="1004" y="844"/>
                  </a:moveTo>
                  <a:lnTo>
                    <a:pt x="1004" y="844"/>
                  </a:lnTo>
                  <a:lnTo>
                    <a:pt x="1018" y="822"/>
                  </a:lnTo>
                  <a:lnTo>
                    <a:pt x="1032" y="802"/>
                  </a:lnTo>
                  <a:lnTo>
                    <a:pt x="874" y="802"/>
                  </a:lnTo>
                  <a:lnTo>
                    <a:pt x="874" y="802"/>
                  </a:lnTo>
                  <a:lnTo>
                    <a:pt x="852" y="824"/>
                  </a:lnTo>
                  <a:lnTo>
                    <a:pt x="830" y="844"/>
                  </a:lnTo>
                  <a:lnTo>
                    <a:pt x="1004" y="844"/>
                  </a:lnTo>
                  <a:close/>
                </a:path>
              </a:pathLst>
            </a:custGeom>
            <a:solidFill>
              <a:srgbClr val="00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" name="Freeform 8"/>
            <p:cNvSpPr>
              <a:spLocks noEditPoints="1"/>
            </p:cNvSpPr>
            <p:nvPr/>
          </p:nvSpPr>
          <p:spPr bwMode="auto">
            <a:xfrm>
              <a:off x="3324" y="1639"/>
              <a:ext cx="832" cy="322"/>
            </a:xfrm>
            <a:custGeom>
              <a:avLst/>
              <a:gdLst>
                <a:gd name="T0" fmla="*/ 304 w 832"/>
                <a:gd name="T1" fmla="*/ 66 h 322"/>
                <a:gd name="T2" fmla="*/ 208 w 832"/>
                <a:gd name="T3" fmla="*/ 172 h 322"/>
                <a:gd name="T4" fmla="*/ 304 w 832"/>
                <a:gd name="T5" fmla="*/ 188 h 322"/>
                <a:gd name="T6" fmla="*/ 288 w 832"/>
                <a:gd name="T7" fmla="*/ 224 h 322"/>
                <a:gd name="T8" fmla="*/ 272 w 832"/>
                <a:gd name="T9" fmla="*/ 236 h 322"/>
                <a:gd name="T10" fmla="*/ 244 w 832"/>
                <a:gd name="T11" fmla="*/ 246 h 322"/>
                <a:gd name="T12" fmla="*/ 220 w 832"/>
                <a:gd name="T13" fmla="*/ 322 h 322"/>
                <a:gd name="T14" fmla="*/ 274 w 832"/>
                <a:gd name="T15" fmla="*/ 304 h 322"/>
                <a:gd name="T16" fmla="*/ 312 w 832"/>
                <a:gd name="T17" fmla="*/ 284 h 322"/>
                <a:gd name="T18" fmla="*/ 332 w 832"/>
                <a:gd name="T19" fmla="*/ 260 h 322"/>
                <a:gd name="T20" fmla="*/ 348 w 832"/>
                <a:gd name="T21" fmla="*/ 218 h 322"/>
                <a:gd name="T22" fmla="*/ 420 w 832"/>
                <a:gd name="T23" fmla="*/ 172 h 322"/>
                <a:gd name="T24" fmla="*/ 354 w 832"/>
                <a:gd name="T25" fmla="*/ 110 h 322"/>
                <a:gd name="T26" fmla="*/ 408 w 832"/>
                <a:gd name="T27" fmla="*/ 0 h 322"/>
                <a:gd name="T28" fmla="*/ 440 w 832"/>
                <a:gd name="T29" fmla="*/ 172 h 322"/>
                <a:gd name="T30" fmla="*/ 440 w 832"/>
                <a:gd name="T31" fmla="*/ 110 h 322"/>
                <a:gd name="T32" fmla="*/ 128 w 832"/>
                <a:gd name="T33" fmla="*/ 64 h 322"/>
                <a:gd name="T34" fmla="*/ 124 w 832"/>
                <a:gd name="T35" fmla="*/ 142 h 322"/>
                <a:gd name="T36" fmla="*/ 106 w 832"/>
                <a:gd name="T37" fmla="*/ 180 h 322"/>
                <a:gd name="T38" fmla="*/ 74 w 832"/>
                <a:gd name="T39" fmla="*/ 218 h 322"/>
                <a:gd name="T40" fmla="*/ 0 w 832"/>
                <a:gd name="T41" fmla="*/ 252 h 322"/>
                <a:gd name="T42" fmla="*/ 22 w 832"/>
                <a:gd name="T43" fmla="*/ 316 h 322"/>
                <a:gd name="T44" fmla="*/ 70 w 832"/>
                <a:gd name="T45" fmla="*/ 294 h 322"/>
                <a:gd name="T46" fmla="*/ 114 w 832"/>
                <a:gd name="T47" fmla="*/ 260 h 322"/>
                <a:gd name="T48" fmla="*/ 196 w 832"/>
                <a:gd name="T49" fmla="*/ 322 h 322"/>
                <a:gd name="T50" fmla="*/ 156 w 832"/>
                <a:gd name="T51" fmla="*/ 204 h 322"/>
                <a:gd name="T52" fmla="*/ 172 w 832"/>
                <a:gd name="T53" fmla="*/ 140 h 322"/>
                <a:gd name="T54" fmla="*/ 180 w 832"/>
                <a:gd name="T55" fmla="*/ 80 h 322"/>
                <a:gd name="T56" fmla="*/ 178 w 832"/>
                <a:gd name="T57" fmla="*/ 6 h 322"/>
                <a:gd name="T58" fmla="*/ 784 w 832"/>
                <a:gd name="T59" fmla="*/ 142 h 322"/>
                <a:gd name="T60" fmla="*/ 784 w 832"/>
                <a:gd name="T61" fmla="*/ 208 h 322"/>
                <a:gd name="T62" fmla="*/ 780 w 832"/>
                <a:gd name="T63" fmla="*/ 224 h 322"/>
                <a:gd name="T64" fmla="*/ 768 w 832"/>
                <a:gd name="T65" fmla="*/ 230 h 322"/>
                <a:gd name="T66" fmla="*/ 710 w 832"/>
                <a:gd name="T67" fmla="*/ 0 h 322"/>
                <a:gd name="T68" fmla="*/ 720 w 832"/>
                <a:gd name="T69" fmla="*/ 320 h 322"/>
                <a:gd name="T70" fmla="*/ 768 w 832"/>
                <a:gd name="T71" fmla="*/ 302 h 322"/>
                <a:gd name="T72" fmla="*/ 798 w 832"/>
                <a:gd name="T73" fmla="*/ 282 h 322"/>
                <a:gd name="T74" fmla="*/ 826 w 832"/>
                <a:gd name="T75" fmla="*/ 248 h 322"/>
                <a:gd name="T76" fmla="*/ 832 w 832"/>
                <a:gd name="T77" fmla="*/ 220 h 322"/>
                <a:gd name="T78" fmla="*/ 784 w 832"/>
                <a:gd name="T79" fmla="*/ 198 h 322"/>
                <a:gd name="T80" fmla="*/ 784 w 832"/>
                <a:gd name="T81" fmla="*/ 198 h 322"/>
                <a:gd name="T82" fmla="*/ 688 w 832"/>
                <a:gd name="T83" fmla="*/ 230 h 322"/>
                <a:gd name="T84" fmla="*/ 688 w 832"/>
                <a:gd name="T85" fmla="*/ 232 h 322"/>
                <a:gd name="T86" fmla="*/ 638 w 832"/>
                <a:gd name="T87" fmla="*/ 0 h 322"/>
                <a:gd name="T88" fmla="*/ 638 w 832"/>
                <a:gd name="T89" fmla="*/ 214 h 322"/>
                <a:gd name="T90" fmla="*/ 630 w 832"/>
                <a:gd name="T91" fmla="*/ 232 h 322"/>
                <a:gd name="T92" fmla="*/ 610 w 832"/>
                <a:gd name="T93" fmla="*/ 244 h 322"/>
                <a:gd name="T94" fmla="*/ 600 w 832"/>
                <a:gd name="T95" fmla="*/ 322 h 322"/>
                <a:gd name="T96" fmla="*/ 634 w 832"/>
                <a:gd name="T97" fmla="*/ 310 h 322"/>
                <a:gd name="T98" fmla="*/ 652 w 832"/>
                <a:gd name="T99" fmla="*/ 294 h 322"/>
                <a:gd name="T100" fmla="*/ 686 w 832"/>
                <a:gd name="T101" fmla="*/ 244 h 322"/>
                <a:gd name="T102" fmla="*/ 688 w 832"/>
                <a:gd name="T103" fmla="*/ 230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32" h="322">
                  <a:moveTo>
                    <a:pt x="216" y="0"/>
                  </a:moveTo>
                  <a:lnTo>
                    <a:pt x="216" y="66"/>
                  </a:lnTo>
                  <a:lnTo>
                    <a:pt x="304" y="66"/>
                  </a:lnTo>
                  <a:lnTo>
                    <a:pt x="304" y="110"/>
                  </a:lnTo>
                  <a:lnTo>
                    <a:pt x="208" y="110"/>
                  </a:lnTo>
                  <a:lnTo>
                    <a:pt x="208" y="172"/>
                  </a:lnTo>
                  <a:lnTo>
                    <a:pt x="304" y="172"/>
                  </a:lnTo>
                  <a:lnTo>
                    <a:pt x="304" y="188"/>
                  </a:lnTo>
                  <a:lnTo>
                    <a:pt x="304" y="188"/>
                  </a:lnTo>
                  <a:lnTo>
                    <a:pt x="300" y="202"/>
                  </a:lnTo>
                  <a:lnTo>
                    <a:pt x="296" y="214"/>
                  </a:lnTo>
                  <a:lnTo>
                    <a:pt x="288" y="224"/>
                  </a:lnTo>
                  <a:lnTo>
                    <a:pt x="288" y="224"/>
                  </a:lnTo>
                  <a:lnTo>
                    <a:pt x="280" y="232"/>
                  </a:lnTo>
                  <a:lnTo>
                    <a:pt x="272" y="236"/>
                  </a:lnTo>
                  <a:lnTo>
                    <a:pt x="254" y="244"/>
                  </a:lnTo>
                  <a:lnTo>
                    <a:pt x="254" y="244"/>
                  </a:lnTo>
                  <a:lnTo>
                    <a:pt x="244" y="246"/>
                  </a:lnTo>
                  <a:lnTo>
                    <a:pt x="232" y="248"/>
                  </a:lnTo>
                  <a:lnTo>
                    <a:pt x="220" y="250"/>
                  </a:lnTo>
                  <a:lnTo>
                    <a:pt x="220" y="322"/>
                  </a:lnTo>
                  <a:lnTo>
                    <a:pt x="220" y="322"/>
                  </a:lnTo>
                  <a:lnTo>
                    <a:pt x="248" y="314"/>
                  </a:lnTo>
                  <a:lnTo>
                    <a:pt x="274" y="304"/>
                  </a:lnTo>
                  <a:lnTo>
                    <a:pt x="300" y="290"/>
                  </a:lnTo>
                  <a:lnTo>
                    <a:pt x="300" y="290"/>
                  </a:lnTo>
                  <a:lnTo>
                    <a:pt x="312" y="284"/>
                  </a:lnTo>
                  <a:lnTo>
                    <a:pt x="320" y="276"/>
                  </a:lnTo>
                  <a:lnTo>
                    <a:pt x="326" y="268"/>
                  </a:lnTo>
                  <a:lnTo>
                    <a:pt x="332" y="260"/>
                  </a:lnTo>
                  <a:lnTo>
                    <a:pt x="340" y="240"/>
                  </a:lnTo>
                  <a:lnTo>
                    <a:pt x="348" y="218"/>
                  </a:lnTo>
                  <a:lnTo>
                    <a:pt x="348" y="218"/>
                  </a:lnTo>
                  <a:lnTo>
                    <a:pt x="350" y="198"/>
                  </a:lnTo>
                  <a:lnTo>
                    <a:pt x="352" y="172"/>
                  </a:lnTo>
                  <a:lnTo>
                    <a:pt x="420" y="172"/>
                  </a:lnTo>
                  <a:lnTo>
                    <a:pt x="420" y="110"/>
                  </a:lnTo>
                  <a:lnTo>
                    <a:pt x="354" y="110"/>
                  </a:lnTo>
                  <a:lnTo>
                    <a:pt x="354" y="110"/>
                  </a:lnTo>
                  <a:lnTo>
                    <a:pt x="354" y="66"/>
                  </a:lnTo>
                  <a:lnTo>
                    <a:pt x="408" y="66"/>
                  </a:lnTo>
                  <a:lnTo>
                    <a:pt x="408" y="0"/>
                  </a:lnTo>
                  <a:lnTo>
                    <a:pt x="216" y="0"/>
                  </a:lnTo>
                  <a:close/>
                  <a:moveTo>
                    <a:pt x="440" y="110"/>
                  </a:moveTo>
                  <a:lnTo>
                    <a:pt x="440" y="172"/>
                  </a:lnTo>
                  <a:lnTo>
                    <a:pt x="614" y="172"/>
                  </a:lnTo>
                  <a:lnTo>
                    <a:pt x="614" y="110"/>
                  </a:lnTo>
                  <a:lnTo>
                    <a:pt x="440" y="110"/>
                  </a:lnTo>
                  <a:close/>
                  <a:moveTo>
                    <a:pt x="4" y="2"/>
                  </a:moveTo>
                  <a:lnTo>
                    <a:pt x="4" y="64"/>
                  </a:lnTo>
                  <a:lnTo>
                    <a:pt x="128" y="64"/>
                  </a:lnTo>
                  <a:lnTo>
                    <a:pt x="128" y="128"/>
                  </a:lnTo>
                  <a:lnTo>
                    <a:pt x="128" y="128"/>
                  </a:lnTo>
                  <a:lnTo>
                    <a:pt x="124" y="142"/>
                  </a:lnTo>
                  <a:lnTo>
                    <a:pt x="118" y="158"/>
                  </a:lnTo>
                  <a:lnTo>
                    <a:pt x="106" y="180"/>
                  </a:lnTo>
                  <a:lnTo>
                    <a:pt x="106" y="180"/>
                  </a:lnTo>
                  <a:lnTo>
                    <a:pt x="98" y="192"/>
                  </a:lnTo>
                  <a:lnTo>
                    <a:pt x="90" y="202"/>
                  </a:lnTo>
                  <a:lnTo>
                    <a:pt x="74" y="218"/>
                  </a:lnTo>
                  <a:lnTo>
                    <a:pt x="62" y="226"/>
                  </a:lnTo>
                  <a:lnTo>
                    <a:pt x="56" y="230"/>
                  </a:lnTo>
                  <a:lnTo>
                    <a:pt x="0" y="252"/>
                  </a:lnTo>
                  <a:lnTo>
                    <a:pt x="0" y="322"/>
                  </a:lnTo>
                  <a:lnTo>
                    <a:pt x="0" y="322"/>
                  </a:lnTo>
                  <a:lnTo>
                    <a:pt x="22" y="316"/>
                  </a:lnTo>
                  <a:lnTo>
                    <a:pt x="44" y="308"/>
                  </a:lnTo>
                  <a:lnTo>
                    <a:pt x="70" y="294"/>
                  </a:lnTo>
                  <a:lnTo>
                    <a:pt x="70" y="294"/>
                  </a:lnTo>
                  <a:lnTo>
                    <a:pt x="84" y="286"/>
                  </a:lnTo>
                  <a:lnTo>
                    <a:pt x="96" y="276"/>
                  </a:lnTo>
                  <a:lnTo>
                    <a:pt x="114" y="260"/>
                  </a:lnTo>
                  <a:lnTo>
                    <a:pt x="122" y="248"/>
                  </a:lnTo>
                  <a:lnTo>
                    <a:pt x="126" y="244"/>
                  </a:lnTo>
                  <a:lnTo>
                    <a:pt x="196" y="322"/>
                  </a:lnTo>
                  <a:lnTo>
                    <a:pt x="196" y="250"/>
                  </a:lnTo>
                  <a:lnTo>
                    <a:pt x="156" y="204"/>
                  </a:lnTo>
                  <a:lnTo>
                    <a:pt x="156" y="204"/>
                  </a:lnTo>
                  <a:lnTo>
                    <a:pt x="160" y="188"/>
                  </a:lnTo>
                  <a:lnTo>
                    <a:pt x="166" y="168"/>
                  </a:lnTo>
                  <a:lnTo>
                    <a:pt x="172" y="140"/>
                  </a:lnTo>
                  <a:lnTo>
                    <a:pt x="172" y="140"/>
                  </a:lnTo>
                  <a:lnTo>
                    <a:pt x="178" y="108"/>
                  </a:lnTo>
                  <a:lnTo>
                    <a:pt x="180" y="80"/>
                  </a:lnTo>
                  <a:lnTo>
                    <a:pt x="182" y="54"/>
                  </a:lnTo>
                  <a:lnTo>
                    <a:pt x="182" y="2"/>
                  </a:lnTo>
                  <a:lnTo>
                    <a:pt x="178" y="6"/>
                  </a:lnTo>
                  <a:lnTo>
                    <a:pt x="180" y="2"/>
                  </a:lnTo>
                  <a:lnTo>
                    <a:pt x="4" y="2"/>
                  </a:lnTo>
                  <a:close/>
                  <a:moveTo>
                    <a:pt x="784" y="142"/>
                  </a:moveTo>
                  <a:lnTo>
                    <a:pt x="784" y="198"/>
                  </a:lnTo>
                  <a:lnTo>
                    <a:pt x="784" y="198"/>
                  </a:lnTo>
                  <a:lnTo>
                    <a:pt x="784" y="208"/>
                  </a:lnTo>
                  <a:lnTo>
                    <a:pt x="784" y="208"/>
                  </a:lnTo>
                  <a:lnTo>
                    <a:pt x="782" y="216"/>
                  </a:lnTo>
                  <a:lnTo>
                    <a:pt x="780" y="224"/>
                  </a:lnTo>
                  <a:lnTo>
                    <a:pt x="780" y="224"/>
                  </a:lnTo>
                  <a:lnTo>
                    <a:pt x="776" y="228"/>
                  </a:lnTo>
                  <a:lnTo>
                    <a:pt x="768" y="230"/>
                  </a:lnTo>
                  <a:lnTo>
                    <a:pt x="760" y="232"/>
                  </a:lnTo>
                  <a:lnTo>
                    <a:pt x="760" y="0"/>
                  </a:lnTo>
                  <a:lnTo>
                    <a:pt x="710" y="0"/>
                  </a:lnTo>
                  <a:lnTo>
                    <a:pt x="710" y="322"/>
                  </a:lnTo>
                  <a:lnTo>
                    <a:pt x="710" y="322"/>
                  </a:lnTo>
                  <a:lnTo>
                    <a:pt x="720" y="320"/>
                  </a:lnTo>
                  <a:lnTo>
                    <a:pt x="740" y="314"/>
                  </a:lnTo>
                  <a:lnTo>
                    <a:pt x="754" y="310"/>
                  </a:lnTo>
                  <a:lnTo>
                    <a:pt x="768" y="302"/>
                  </a:lnTo>
                  <a:lnTo>
                    <a:pt x="784" y="294"/>
                  </a:lnTo>
                  <a:lnTo>
                    <a:pt x="798" y="282"/>
                  </a:lnTo>
                  <a:lnTo>
                    <a:pt x="798" y="282"/>
                  </a:lnTo>
                  <a:lnTo>
                    <a:pt x="810" y="270"/>
                  </a:lnTo>
                  <a:lnTo>
                    <a:pt x="820" y="258"/>
                  </a:lnTo>
                  <a:lnTo>
                    <a:pt x="826" y="248"/>
                  </a:lnTo>
                  <a:lnTo>
                    <a:pt x="830" y="238"/>
                  </a:lnTo>
                  <a:lnTo>
                    <a:pt x="832" y="226"/>
                  </a:lnTo>
                  <a:lnTo>
                    <a:pt x="832" y="220"/>
                  </a:lnTo>
                  <a:lnTo>
                    <a:pt x="832" y="142"/>
                  </a:lnTo>
                  <a:lnTo>
                    <a:pt x="784" y="142"/>
                  </a:lnTo>
                  <a:close/>
                  <a:moveTo>
                    <a:pt x="784" y="198"/>
                  </a:moveTo>
                  <a:lnTo>
                    <a:pt x="784" y="208"/>
                  </a:lnTo>
                  <a:lnTo>
                    <a:pt x="784" y="208"/>
                  </a:lnTo>
                  <a:lnTo>
                    <a:pt x="784" y="198"/>
                  </a:lnTo>
                  <a:lnTo>
                    <a:pt x="784" y="198"/>
                  </a:lnTo>
                  <a:close/>
                  <a:moveTo>
                    <a:pt x="688" y="232"/>
                  </a:moveTo>
                  <a:lnTo>
                    <a:pt x="688" y="230"/>
                  </a:lnTo>
                  <a:lnTo>
                    <a:pt x="688" y="230"/>
                  </a:lnTo>
                  <a:lnTo>
                    <a:pt x="688" y="232"/>
                  </a:lnTo>
                  <a:lnTo>
                    <a:pt x="688" y="232"/>
                  </a:lnTo>
                  <a:close/>
                  <a:moveTo>
                    <a:pt x="688" y="230"/>
                  </a:moveTo>
                  <a:lnTo>
                    <a:pt x="688" y="0"/>
                  </a:lnTo>
                  <a:lnTo>
                    <a:pt x="638" y="0"/>
                  </a:lnTo>
                  <a:lnTo>
                    <a:pt x="638" y="206"/>
                  </a:lnTo>
                  <a:lnTo>
                    <a:pt x="638" y="214"/>
                  </a:lnTo>
                  <a:lnTo>
                    <a:pt x="638" y="214"/>
                  </a:lnTo>
                  <a:lnTo>
                    <a:pt x="636" y="224"/>
                  </a:lnTo>
                  <a:lnTo>
                    <a:pt x="634" y="228"/>
                  </a:lnTo>
                  <a:lnTo>
                    <a:pt x="630" y="232"/>
                  </a:lnTo>
                  <a:lnTo>
                    <a:pt x="630" y="232"/>
                  </a:lnTo>
                  <a:lnTo>
                    <a:pt x="620" y="240"/>
                  </a:lnTo>
                  <a:lnTo>
                    <a:pt x="610" y="244"/>
                  </a:lnTo>
                  <a:lnTo>
                    <a:pt x="600" y="250"/>
                  </a:lnTo>
                  <a:lnTo>
                    <a:pt x="600" y="322"/>
                  </a:lnTo>
                  <a:lnTo>
                    <a:pt x="600" y="322"/>
                  </a:lnTo>
                  <a:lnTo>
                    <a:pt x="604" y="322"/>
                  </a:lnTo>
                  <a:lnTo>
                    <a:pt x="616" y="318"/>
                  </a:lnTo>
                  <a:lnTo>
                    <a:pt x="634" y="310"/>
                  </a:lnTo>
                  <a:lnTo>
                    <a:pt x="642" y="302"/>
                  </a:lnTo>
                  <a:lnTo>
                    <a:pt x="652" y="294"/>
                  </a:lnTo>
                  <a:lnTo>
                    <a:pt x="652" y="294"/>
                  </a:lnTo>
                  <a:lnTo>
                    <a:pt x="668" y="274"/>
                  </a:lnTo>
                  <a:lnTo>
                    <a:pt x="680" y="258"/>
                  </a:lnTo>
                  <a:lnTo>
                    <a:pt x="686" y="244"/>
                  </a:lnTo>
                  <a:lnTo>
                    <a:pt x="688" y="232"/>
                  </a:lnTo>
                  <a:lnTo>
                    <a:pt x="688" y="232"/>
                  </a:lnTo>
                  <a:lnTo>
                    <a:pt x="688" y="230"/>
                  </a:lnTo>
                  <a:lnTo>
                    <a:pt x="688" y="230"/>
                  </a:lnTo>
                  <a:close/>
                </a:path>
              </a:pathLst>
            </a:custGeom>
            <a:solidFill>
              <a:srgbClr val="000000"/>
            </a:solidFill>
            <a:ln w="1270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6086454" y="2838529"/>
            <a:ext cx="1507630" cy="1504205"/>
            <a:chOff x="6927850" y="2965450"/>
            <a:chExt cx="2795588" cy="2789238"/>
          </a:xfrm>
          <a:solidFill>
            <a:schemeClr val="tx1"/>
          </a:solidFill>
        </p:grpSpPr>
        <p:sp>
          <p:nvSpPr>
            <p:cNvPr id="19" name="Freeform 13"/>
            <p:cNvSpPr>
              <a:spLocks noEditPoints="1"/>
            </p:cNvSpPr>
            <p:nvPr/>
          </p:nvSpPr>
          <p:spPr bwMode="auto">
            <a:xfrm>
              <a:off x="7589838" y="3614738"/>
              <a:ext cx="1435100" cy="1427163"/>
            </a:xfrm>
            <a:custGeom>
              <a:avLst/>
              <a:gdLst>
                <a:gd name="T0" fmla="*/ 40 w 904"/>
                <a:gd name="T1" fmla="*/ 596 h 899"/>
                <a:gd name="T2" fmla="*/ 19 w 904"/>
                <a:gd name="T3" fmla="*/ 732 h 899"/>
                <a:gd name="T4" fmla="*/ 91 w 904"/>
                <a:gd name="T5" fmla="*/ 812 h 899"/>
                <a:gd name="T6" fmla="*/ 115 w 904"/>
                <a:gd name="T7" fmla="*/ 704 h 899"/>
                <a:gd name="T8" fmla="*/ 137 w 904"/>
                <a:gd name="T9" fmla="*/ 549 h 899"/>
                <a:gd name="T10" fmla="*/ 282 w 904"/>
                <a:gd name="T11" fmla="*/ 547 h 899"/>
                <a:gd name="T12" fmla="*/ 364 w 904"/>
                <a:gd name="T13" fmla="*/ 533 h 899"/>
                <a:gd name="T14" fmla="*/ 525 w 904"/>
                <a:gd name="T15" fmla="*/ 356 h 899"/>
                <a:gd name="T16" fmla="*/ 656 w 904"/>
                <a:gd name="T17" fmla="*/ 710 h 899"/>
                <a:gd name="T18" fmla="*/ 525 w 904"/>
                <a:gd name="T19" fmla="*/ 736 h 899"/>
                <a:gd name="T20" fmla="*/ 618 w 904"/>
                <a:gd name="T21" fmla="*/ 511 h 899"/>
                <a:gd name="T22" fmla="*/ 633 w 904"/>
                <a:gd name="T23" fmla="*/ 619 h 899"/>
                <a:gd name="T24" fmla="*/ 666 w 904"/>
                <a:gd name="T25" fmla="*/ 739 h 899"/>
                <a:gd name="T26" fmla="*/ 699 w 904"/>
                <a:gd name="T27" fmla="*/ 809 h 899"/>
                <a:gd name="T28" fmla="*/ 736 w 904"/>
                <a:gd name="T29" fmla="*/ 857 h 899"/>
                <a:gd name="T30" fmla="*/ 772 w 904"/>
                <a:gd name="T31" fmla="*/ 881 h 899"/>
                <a:gd name="T32" fmla="*/ 811 w 904"/>
                <a:gd name="T33" fmla="*/ 889 h 899"/>
                <a:gd name="T34" fmla="*/ 847 w 904"/>
                <a:gd name="T35" fmla="*/ 882 h 899"/>
                <a:gd name="T36" fmla="*/ 865 w 904"/>
                <a:gd name="T37" fmla="*/ 870 h 899"/>
                <a:gd name="T38" fmla="*/ 891 w 904"/>
                <a:gd name="T39" fmla="*/ 829 h 899"/>
                <a:gd name="T40" fmla="*/ 899 w 904"/>
                <a:gd name="T41" fmla="*/ 744 h 899"/>
                <a:gd name="T42" fmla="*/ 817 w 904"/>
                <a:gd name="T43" fmla="*/ 606 h 899"/>
                <a:gd name="T44" fmla="*/ 810 w 904"/>
                <a:gd name="T45" fmla="*/ 744 h 899"/>
                <a:gd name="T46" fmla="*/ 798 w 904"/>
                <a:gd name="T47" fmla="*/ 752 h 899"/>
                <a:gd name="T48" fmla="*/ 792 w 904"/>
                <a:gd name="T49" fmla="*/ 749 h 899"/>
                <a:gd name="T50" fmla="*/ 772 w 904"/>
                <a:gd name="T51" fmla="*/ 696 h 899"/>
                <a:gd name="T52" fmla="*/ 753 w 904"/>
                <a:gd name="T53" fmla="*/ 621 h 899"/>
                <a:gd name="T54" fmla="*/ 737 w 904"/>
                <a:gd name="T55" fmla="*/ 533 h 899"/>
                <a:gd name="T56" fmla="*/ 874 w 904"/>
                <a:gd name="T57" fmla="*/ 355 h 899"/>
                <a:gd name="T58" fmla="*/ 728 w 904"/>
                <a:gd name="T59" fmla="*/ 158 h 899"/>
                <a:gd name="T60" fmla="*/ 841 w 904"/>
                <a:gd name="T61" fmla="*/ 131 h 899"/>
                <a:gd name="T62" fmla="*/ 797 w 904"/>
                <a:gd name="T63" fmla="*/ 28 h 899"/>
                <a:gd name="T64" fmla="*/ 622 w 904"/>
                <a:gd name="T65" fmla="*/ 68 h 899"/>
                <a:gd name="T66" fmla="*/ 455 w 904"/>
                <a:gd name="T67" fmla="*/ 90 h 899"/>
                <a:gd name="T68" fmla="*/ 367 w 904"/>
                <a:gd name="T69" fmla="*/ 759 h 899"/>
                <a:gd name="T70" fmla="*/ 395 w 904"/>
                <a:gd name="T71" fmla="*/ 870 h 899"/>
                <a:gd name="T72" fmla="*/ 565 w 904"/>
                <a:gd name="T73" fmla="*/ 841 h 899"/>
                <a:gd name="T74" fmla="*/ 656 w 904"/>
                <a:gd name="T75" fmla="*/ 710 h 899"/>
                <a:gd name="T76" fmla="*/ 305 w 904"/>
                <a:gd name="T77" fmla="*/ 501 h 899"/>
                <a:gd name="T78" fmla="*/ 401 w 904"/>
                <a:gd name="T79" fmla="*/ 500 h 899"/>
                <a:gd name="T80" fmla="*/ 261 w 904"/>
                <a:gd name="T81" fmla="*/ 350 h 899"/>
                <a:gd name="T82" fmla="*/ 284 w 904"/>
                <a:gd name="T83" fmla="*/ 418 h 899"/>
                <a:gd name="T84" fmla="*/ 244 w 904"/>
                <a:gd name="T85" fmla="*/ 352 h 899"/>
                <a:gd name="T86" fmla="*/ 333 w 904"/>
                <a:gd name="T87" fmla="*/ 215 h 899"/>
                <a:gd name="T88" fmla="*/ 275 w 904"/>
                <a:gd name="T89" fmla="*/ 105 h 899"/>
                <a:gd name="T90" fmla="*/ 187 w 904"/>
                <a:gd name="T91" fmla="*/ 263 h 899"/>
                <a:gd name="T92" fmla="*/ 178 w 904"/>
                <a:gd name="T93" fmla="*/ 173 h 899"/>
                <a:gd name="T94" fmla="*/ 159 w 904"/>
                <a:gd name="T95" fmla="*/ 0 h 899"/>
                <a:gd name="T96" fmla="*/ 108 w 904"/>
                <a:gd name="T97" fmla="*/ 105 h 899"/>
                <a:gd name="T98" fmla="*/ 7 w 904"/>
                <a:gd name="T99" fmla="*/ 196 h 899"/>
                <a:gd name="T100" fmla="*/ 131 w 904"/>
                <a:gd name="T101" fmla="*/ 349 h 899"/>
                <a:gd name="T102" fmla="*/ 77 w 904"/>
                <a:gd name="T103" fmla="*/ 427 h 899"/>
                <a:gd name="T104" fmla="*/ 75 w 904"/>
                <a:gd name="T105" fmla="*/ 520 h 899"/>
                <a:gd name="T106" fmla="*/ 262 w 904"/>
                <a:gd name="T107" fmla="*/ 506 h 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04" h="899">
                  <a:moveTo>
                    <a:pt x="44" y="543"/>
                  </a:moveTo>
                  <a:lnTo>
                    <a:pt x="44" y="543"/>
                  </a:lnTo>
                  <a:lnTo>
                    <a:pt x="43" y="568"/>
                  </a:lnTo>
                  <a:lnTo>
                    <a:pt x="40" y="596"/>
                  </a:lnTo>
                  <a:lnTo>
                    <a:pt x="37" y="625"/>
                  </a:lnTo>
                  <a:lnTo>
                    <a:pt x="32" y="658"/>
                  </a:lnTo>
                  <a:lnTo>
                    <a:pt x="26" y="694"/>
                  </a:lnTo>
                  <a:lnTo>
                    <a:pt x="19" y="732"/>
                  </a:lnTo>
                  <a:lnTo>
                    <a:pt x="0" y="815"/>
                  </a:lnTo>
                  <a:lnTo>
                    <a:pt x="83" y="836"/>
                  </a:lnTo>
                  <a:lnTo>
                    <a:pt x="83" y="836"/>
                  </a:lnTo>
                  <a:lnTo>
                    <a:pt x="91" y="812"/>
                  </a:lnTo>
                  <a:lnTo>
                    <a:pt x="99" y="781"/>
                  </a:lnTo>
                  <a:lnTo>
                    <a:pt x="107" y="746"/>
                  </a:lnTo>
                  <a:lnTo>
                    <a:pt x="115" y="704"/>
                  </a:lnTo>
                  <a:lnTo>
                    <a:pt x="115" y="704"/>
                  </a:lnTo>
                  <a:lnTo>
                    <a:pt x="122" y="662"/>
                  </a:lnTo>
                  <a:lnTo>
                    <a:pt x="128" y="622"/>
                  </a:lnTo>
                  <a:lnTo>
                    <a:pt x="133" y="584"/>
                  </a:lnTo>
                  <a:lnTo>
                    <a:pt x="137" y="549"/>
                  </a:lnTo>
                  <a:lnTo>
                    <a:pt x="44" y="543"/>
                  </a:lnTo>
                  <a:close/>
                  <a:moveTo>
                    <a:pt x="364" y="533"/>
                  </a:moveTo>
                  <a:lnTo>
                    <a:pt x="282" y="547"/>
                  </a:lnTo>
                  <a:lnTo>
                    <a:pt x="282" y="547"/>
                  </a:lnTo>
                  <a:lnTo>
                    <a:pt x="294" y="653"/>
                  </a:lnTo>
                  <a:lnTo>
                    <a:pt x="306" y="742"/>
                  </a:lnTo>
                  <a:lnTo>
                    <a:pt x="392" y="723"/>
                  </a:lnTo>
                  <a:lnTo>
                    <a:pt x="364" y="533"/>
                  </a:lnTo>
                  <a:close/>
                  <a:moveTo>
                    <a:pt x="610" y="228"/>
                  </a:moveTo>
                  <a:lnTo>
                    <a:pt x="610" y="228"/>
                  </a:lnTo>
                  <a:lnTo>
                    <a:pt x="611" y="355"/>
                  </a:lnTo>
                  <a:lnTo>
                    <a:pt x="525" y="356"/>
                  </a:lnTo>
                  <a:lnTo>
                    <a:pt x="525" y="190"/>
                  </a:lnTo>
                  <a:lnTo>
                    <a:pt x="610" y="177"/>
                  </a:lnTo>
                  <a:lnTo>
                    <a:pt x="610" y="228"/>
                  </a:lnTo>
                  <a:close/>
                  <a:moveTo>
                    <a:pt x="656" y="710"/>
                  </a:moveTo>
                  <a:lnTo>
                    <a:pt x="656" y="710"/>
                  </a:lnTo>
                  <a:lnTo>
                    <a:pt x="631" y="717"/>
                  </a:lnTo>
                  <a:lnTo>
                    <a:pt x="601" y="723"/>
                  </a:lnTo>
                  <a:lnTo>
                    <a:pt x="525" y="736"/>
                  </a:lnTo>
                  <a:lnTo>
                    <a:pt x="525" y="471"/>
                  </a:lnTo>
                  <a:lnTo>
                    <a:pt x="615" y="471"/>
                  </a:lnTo>
                  <a:lnTo>
                    <a:pt x="615" y="471"/>
                  </a:lnTo>
                  <a:lnTo>
                    <a:pt x="618" y="511"/>
                  </a:lnTo>
                  <a:lnTo>
                    <a:pt x="622" y="548"/>
                  </a:lnTo>
                  <a:lnTo>
                    <a:pt x="626" y="584"/>
                  </a:lnTo>
                  <a:lnTo>
                    <a:pt x="633" y="619"/>
                  </a:lnTo>
                  <a:lnTo>
                    <a:pt x="633" y="619"/>
                  </a:lnTo>
                  <a:lnTo>
                    <a:pt x="640" y="651"/>
                  </a:lnTo>
                  <a:lnTo>
                    <a:pt x="648" y="683"/>
                  </a:lnTo>
                  <a:lnTo>
                    <a:pt x="656" y="711"/>
                  </a:lnTo>
                  <a:lnTo>
                    <a:pt x="666" y="739"/>
                  </a:lnTo>
                  <a:lnTo>
                    <a:pt x="666" y="739"/>
                  </a:lnTo>
                  <a:lnTo>
                    <a:pt x="677" y="765"/>
                  </a:lnTo>
                  <a:lnTo>
                    <a:pt x="688" y="788"/>
                  </a:lnTo>
                  <a:lnTo>
                    <a:pt x="699" y="809"/>
                  </a:lnTo>
                  <a:lnTo>
                    <a:pt x="712" y="827"/>
                  </a:lnTo>
                  <a:lnTo>
                    <a:pt x="712" y="827"/>
                  </a:lnTo>
                  <a:lnTo>
                    <a:pt x="724" y="844"/>
                  </a:lnTo>
                  <a:lnTo>
                    <a:pt x="736" y="857"/>
                  </a:lnTo>
                  <a:lnTo>
                    <a:pt x="747" y="867"/>
                  </a:lnTo>
                  <a:lnTo>
                    <a:pt x="760" y="875"/>
                  </a:lnTo>
                  <a:lnTo>
                    <a:pt x="760" y="875"/>
                  </a:lnTo>
                  <a:lnTo>
                    <a:pt x="772" y="881"/>
                  </a:lnTo>
                  <a:lnTo>
                    <a:pt x="784" y="885"/>
                  </a:lnTo>
                  <a:lnTo>
                    <a:pt x="797" y="888"/>
                  </a:lnTo>
                  <a:lnTo>
                    <a:pt x="811" y="889"/>
                  </a:lnTo>
                  <a:lnTo>
                    <a:pt x="811" y="889"/>
                  </a:lnTo>
                  <a:lnTo>
                    <a:pt x="826" y="888"/>
                  </a:lnTo>
                  <a:lnTo>
                    <a:pt x="834" y="886"/>
                  </a:lnTo>
                  <a:lnTo>
                    <a:pt x="841" y="884"/>
                  </a:lnTo>
                  <a:lnTo>
                    <a:pt x="847" y="882"/>
                  </a:lnTo>
                  <a:lnTo>
                    <a:pt x="853" y="879"/>
                  </a:lnTo>
                  <a:lnTo>
                    <a:pt x="859" y="874"/>
                  </a:lnTo>
                  <a:lnTo>
                    <a:pt x="865" y="870"/>
                  </a:lnTo>
                  <a:lnTo>
                    <a:pt x="865" y="870"/>
                  </a:lnTo>
                  <a:lnTo>
                    <a:pt x="875" y="861"/>
                  </a:lnTo>
                  <a:lnTo>
                    <a:pt x="883" y="851"/>
                  </a:lnTo>
                  <a:lnTo>
                    <a:pt x="888" y="841"/>
                  </a:lnTo>
                  <a:lnTo>
                    <a:pt x="891" y="829"/>
                  </a:lnTo>
                  <a:lnTo>
                    <a:pt x="891" y="829"/>
                  </a:lnTo>
                  <a:lnTo>
                    <a:pt x="894" y="797"/>
                  </a:lnTo>
                  <a:lnTo>
                    <a:pt x="899" y="744"/>
                  </a:lnTo>
                  <a:lnTo>
                    <a:pt x="899" y="744"/>
                  </a:lnTo>
                  <a:lnTo>
                    <a:pt x="902" y="684"/>
                  </a:lnTo>
                  <a:lnTo>
                    <a:pt x="904" y="627"/>
                  </a:lnTo>
                  <a:lnTo>
                    <a:pt x="817" y="606"/>
                  </a:lnTo>
                  <a:lnTo>
                    <a:pt x="817" y="606"/>
                  </a:lnTo>
                  <a:lnTo>
                    <a:pt x="813" y="705"/>
                  </a:lnTo>
                  <a:lnTo>
                    <a:pt x="812" y="732"/>
                  </a:lnTo>
                  <a:lnTo>
                    <a:pt x="810" y="744"/>
                  </a:lnTo>
                  <a:lnTo>
                    <a:pt x="810" y="744"/>
                  </a:lnTo>
                  <a:lnTo>
                    <a:pt x="809" y="748"/>
                  </a:lnTo>
                  <a:lnTo>
                    <a:pt x="806" y="750"/>
                  </a:lnTo>
                  <a:lnTo>
                    <a:pt x="803" y="752"/>
                  </a:lnTo>
                  <a:lnTo>
                    <a:pt x="798" y="752"/>
                  </a:lnTo>
                  <a:lnTo>
                    <a:pt x="798" y="752"/>
                  </a:lnTo>
                  <a:lnTo>
                    <a:pt x="796" y="752"/>
                  </a:lnTo>
                  <a:lnTo>
                    <a:pt x="793" y="751"/>
                  </a:lnTo>
                  <a:lnTo>
                    <a:pt x="792" y="749"/>
                  </a:lnTo>
                  <a:lnTo>
                    <a:pt x="789" y="747"/>
                  </a:lnTo>
                  <a:lnTo>
                    <a:pt x="789" y="747"/>
                  </a:lnTo>
                  <a:lnTo>
                    <a:pt x="783" y="732"/>
                  </a:lnTo>
                  <a:lnTo>
                    <a:pt x="772" y="696"/>
                  </a:lnTo>
                  <a:lnTo>
                    <a:pt x="772" y="696"/>
                  </a:lnTo>
                  <a:lnTo>
                    <a:pt x="765" y="672"/>
                  </a:lnTo>
                  <a:lnTo>
                    <a:pt x="758" y="648"/>
                  </a:lnTo>
                  <a:lnTo>
                    <a:pt x="753" y="621"/>
                  </a:lnTo>
                  <a:lnTo>
                    <a:pt x="746" y="593"/>
                  </a:lnTo>
                  <a:lnTo>
                    <a:pt x="746" y="593"/>
                  </a:lnTo>
                  <a:lnTo>
                    <a:pt x="741" y="564"/>
                  </a:lnTo>
                  <a:lnTo>
                    <a:pt x="737" y="533"/>
                  </a:lnTo>
                  <a:lnTo>
                    <a:pt x="734" y="502"/>
                  </a:lnTo>
                  <a:lnTo>
                    <a:pt x="732" y="471"/>
                  </a:lnTo>
                  <a:lnTo>
                    <a:pt x="874" y="471"/>
                  </a:lnTo>
                  <a:lnTo>
                    <a:pt x="874" y="355"/>
                  </a:lnTo>
                  <a:lnTo>
                    <a:pt x="729" y="355"/>
                  </a:lnTo>
                  <a:lnTo>
                    <a:pt x="729" y="355"/>
                  </a:lnTo>
                  <a:lnTo>
                    <a:pt x="728" y="194"/>
                  </a:lnTo>
                  <a:lnTo>
                    <a:pt x="728" y="158"/>
                  </a:lnTo>
                  <a:lnTo>
                    <a:pt x="728" y="158"/>
                  </a:lnTo>
                  <a:lnTo>
                    <a:pt x="772" y="149"/>
                  </a:lnTo>
                  <a:lnTo>
                    <a:pt x="809" y="140"/>
                  </a:lnTo>
                  <a:lnTo>
                    <a:pt x="841" y="131"/>
                  </a:lnTo>
                  <a:lnTo>
                    <a:pt x="865" y="123"/>
                  </a:lnTo>
                  <a:lnTo>
                    <a:pt x="813" y="21"/>
                  </a:lnTo>
                  <a:lnTo>
                    <a:pt x="813" y="21"/>
                  </a:lnTo>
                  <a:lnTo>
                    <a:pt x="797" y="28"/>
                  </a:lnTo>
                  <a:lnTo>
                    <a:pt x="777" y="33"/>
                  </a:lnTo>
                  <a:lnTo>
                    <a:pt x="733" y="45"/>
                  </a:lnTo>
                  <a:lnTo>
                    <a:pt x="682" y="56"/>
                  </a:lnTo>
                  <a:lnTo>
                    <a:pt x="622" y="68"/>
                  </a:lnTo>
                  <a:lnTo>
                    <a:pt x="622" y="68"/>
                  </a:lnTo>
                  <a:lnTo>
                    <a:pt x="562" y="77"/>
                  </a:lnTo>
                  <a:lnTo>
                    <a:pt x="507" y="85"/>
                  </a:lnTo>
                  <a:lnTo>
                    <a:pt x="455" y="90"/>
                  </a:lnTo>
                  <a:lnTo>
                    <a:pt x="408" y="94"/>
                  </a:lnTo>
                  <a:lnTo>
                    <a:pt x="408" y="753"/>
                  </a:lnTo>
                  <a:lnTo>
                    <a:pt x="408" y="753"/>
                  </a:lnTo>
                  <a:lnTo>
                    <a:pt x="367" y="759"/>
                  </a:lnTo>
                  <a:lnTo>
                    <a:pt x="325" y="763"/>
                  </a:lnTo>
                  <a:lnTo>
                    <a:pt x="345" y="877"/>
                  </a:lnTo>
                  <a:lnTo>
                    <a:pt x="345" y="877"/>
                  </a:lnTo>
                  <a:lnTo>
                    <a:pt x="395" y="870"/>
                  </a:lnTo>
                  <a:lnTo>
                    <a:pt x="443" y="863"/>
                  </a:lnTo>
                  <a:lnTo>
                    <a:pt x="487" y="856"/>
                  </a:lnTo>
                  <a:lnTo>
                    <a:pt x="527" y="849"/>
                  </a:lnTo>
                  <a:lnTo>
                    <a:pt x="565" y="841"/>
                  </a:lnTo>
                  <a:lnTo>
                    <a:pt x="599" y="832"/>
                  </a:lnTo>
                  <a:lnTo>
                    <a:pt x="631" y="824"/>
                  </a:lnTo>
                  <a:lnTo>
                    <a:pt x="658" y="815"/>
                  </a:lnTo>
                  <a:lnTo>
                    <a:pt x="656" y="710"/>
                  </a:lnTo>
                  <a:close/>
                  <a:moveTo>
                    <a:pt x="262" y="506"/>
                  </a:moveTo>
                  <a:lnTo>
                    <a:pt x="262" y="506"/>
                  </a:lnTo>
                  <a:lnTo>
                    <a:pt x="305" y="501"/>
                  </a:lnTo>
                  <a:lnTo>
                    <a:pt x="305" y="501"/>
                  </a:lnTo>
                  <a:lnTo>
                    <a:pt x="310" y="515"/>
                  </a:lnTo>
                  <a:lnTo>
                    <a:pt x="312" y="523"/>
                  </a:lnTo>
                  <a:lnTo>
                    <a:pt x="401" y="500"/>
                  </a:lnTo>
                  <a:lnTo>
                    <a:pt x="401" y="500"/>
                  </a:lnTo>
                  <a:lnTo>
                    <a:pt x="371" y="399"/>
                  </a:lnTo>
                  <a:lnTo>
                    <a:pt x="358" y="359"/>
                  </a:lnTo>
                  <a:lnTo>
                    <a:pt x="347" y="324"/>
                  </a:lnTo>
                  <a:lnTo>
                    <a:pt x="261" y="350"/>
                  </a:lnTo>
                  <a:lnTo>
                    <a:pt x="261" y="350"/>
                  </a:lnTo>
                  <a:lnTo>
                    <a:pt x="265" y="359"/>
                  </a:lnTo>
                  <a:lnTo>
                    <a:pt x="270" y="373"/>
                  </a:lnTo>
                  <a:lnTo>
                    <a:pt x="284" y="418"/>
                  </a:lnTo>
                  <a:lnTo>
                    <a:pt x="284" y="418"/>
                  </a:lnTo>
                  <a:lnTo>
                    <a:pt x="193" y="423"/>
                  </a:lnTo>
                  <a:lnTo>
                    <a:pt x="193" y="423"/>
                  </a:lnTo>
                  <a:lnTo>
                    <a:pt x="244" y="352"/>
                  </a:lnTo>
                  <a:lnTo>
                    <a:pt x="269" y="317"/>
                  </a:lnTo>
                  <a:lnTo>
                    <a:pt x="291" y="282"/>
                  </a:lnTo>
                  <a:lnTo>
                    <a:pt x="313" y="249"/>
                  </a:lnTo>
                  <a:lnTo>
                    <a:pt x="333" y="215"/>
                  </a:lnTo>
                  <a:lnTo>
                    <a:pt x="353" y="184"/>
                  </a:lnTo>
                  <a:lnTo>
                    <a:pt x="371" y="152"/>
                  </a:lnTo>
                  <a:lnTo>
                    <a:pt x="275" y="105"/>
                  </a:lnTo>
                  <a:lnTo>
                    <a:pt x="275" y="105"/>
                  </a:lnTo>
                  <a:lnTo>
                    <a:pt x="260" y="137"/>
                  </a:lnTo>
                  <a:lnTo>
                    <a:pt x="240" y="174"/>
                  </a:lnTo>
                  <a:lnTo>
                    <a:pt x="215" y="216"/>
                  </a:lnTo>
                  <a:lnTo>
                    <a:pt x="187" y="263"/>
                  </a:lnTo>
                  <a:lnTo>
                    <a:pt x="187" y="263"/>
                  </a:lnTo>
                  <a:lnTo>
                    <a:pt x="148" y="215"/>
                  </a:lnTo>
                  <a:lnTo>
                    <a:pt x="148" y="215"/>
                  </a:lnTo>
                  <a:lnTo>
                    <a:pt x="178" y="173"/>
                  </a:lnTo>
                  <a:lnTo>
                    <a:pt x="205" y="130"/>
                  </a:lnTo>
                  <a:lnTo>
                    <a:pt x="231" y="86"/>
                  </a:lnTo>
                  <a:lnTo>
                    <a:pt x="255" y="40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46" y="33"/>
                  </a:lnTo>
                  <a:lnTo>
                    <a:pt x="128" y="68"/>
                  </a:lnTo>
                  <a:lnTo>
                    <a:pt x="108" y="105"/>
                  </a:lnTo>
                  <a:lnTo>
                    <a:pt x="84" y="144"/>
                  </a:lnTo>
                  <a:lnTo>
                    <a:pt x="70" y="125"/>
                  </a:lnTo>
                  <a:lnTo>
                    <a:pt x="7" y="196"/>
                  </a:lnTo>
                  <a:lnTo>
                    <a:pt x="7" y="196"/>
                  </a:lnTo>
                  <a:lnTo>
                    <a:pt x="33" y="226"/>
                  </a:lnTo>
                  <a:lnTo>
                    <a:pt x="62" y="261"/>
                  </a:lnTo>
                  <a:lnTo>
                    <a:pt x="96" y="302"/>
                  </a:lnTo>
                  <a:lnTo>
                    <a:pt x="131" y="349"/>
                  </a:lnTo>
                  <a:lnTo>
                    <a:pt x="131" y="349"/>
                  </a:lnTo>
                  <a:lnTo>
                    <a:pt x="104" y="390"/>
                  </a:lnTo>
                  <a:lnTo>
                    <a:pt x="77" y="427"/>
                  </a:lnTo>
                  <a:lnTo>
                    <a:pt x="77" y="427"/>
                  </a:lnTo>
                  <a:lnTo>
                    <a:pt x="7" y="428"/>
                  </a:lnTo>
                  <a:lnTo>
                    <a:pt x="19" y="523"/>
                  </a:lnTo>
                  <a:lnTo>
                    <a:pt x="19" y="523"/>
                  </a:lnTo>
                  <a:lnTo>
                    <a:pt x="75" y="520"/>
                  </a:lnTo>
                  <a:lnTo>
                    <a:pt x="152" y="515"/>
                  </a:lnTo>
                  <a:lnTo>
                    <a:pt x="152" y="899"/>
                  </a:lnTo>
                  <a:lnTo>
                    <a:pt x="262" y="899"/>
                  </a:lnTo>
                  <a:lnTo>
                    <a:pt x="262" y="5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Freeform 14"/>
            <p:cNvSpPr>
              <a:spLocks noEditPoints="1"/>
            </p:cNvSpPr>
            <p:nvPr/>
          </p:nvSpPr>
          <p:spPr bwMode="auto">
            <a:xfrm>
              <a:off x="6927850" y="2965450"/>
              <a:ext cx="2795588" cy="2789238"/>
            </a:xfrm>
            <a:custGeom>
              <a:avLst/>
              <a:gdLst>
                <a:gd name="T0" fmla="*/ 366 w 1761"/>
                <a:gd name="T1" fmla="*/ 1686 h 1757"/>
                <a:gd name="T2" fmla="*/ 557 w 1761"/>
                <a:gd name="T3" fmla="*/ 1746 h 1757"/>
                <a:gd name="T4" fmla="*/ 762 w 1761"/>
                <a:gd name="T5" fmla="*/ 1754 h 1757"/>
                <a:gd name="T6" fmla="*/ 972 w 1761"/>
                <a:gd name="T7" fmla="*/ 1712 h 1757"/>
                <a:gd name="T8" fmla="*/ 1177 w 1761"/>
                <a:gd name="T9" fmla="*/ 1623 h 1757"/>
                <a:gd name="T10" fmla="*/ 1367 w 1761"/>
                <a:gd name="T11" fmla="*/ 1489 h 1757"/>
                <a:gd name="T12" fmla="*/ 1534 w 1761"/>
                <a:gd name="T13" fmla="*/ 1313 h 1757"/>
                <a:gd name="T14" fmla="*/ 1352 w 1761"/>
                <a:gd name="T15" fmla="*/ 1256 h 1757"/>
                <a:gd name="T16" fmla="*/ 1203 w 1761"/>
                <a:gd name="T17" fmla="*/ 1392 h 1757"/>
                <a:gd name="T18" fmla="*/ 1040 w 1761"/>
                <a:gd name="T19" fmla="*/ 1494 h 1757"/>
                <a:gd name="T20" fmla="*/ 868 w 1761"/>
                <a:gd name="T21" fmla="*/ 1559 h 1757"/>
                <a:gd name="T22" fmla="*/ 697 w 1761"/>
                <a:gd name="T23" fmla="*/ 1585 h 1757"/>
                <a:gd name="T24" fmla="*/ 535 w 1761"/>
                <a:gd name="T25" fmla="*/ 1568 h 1757"/>
                <a:gd name="T26" fmla="*/ 388 w 1761"/>
                <a:gd name="T27" fmla="*/ 1507 h 1757"/>
                <a:gd name="T28" fmla="*/ 306 w 1761"/>
                <a:gd name="T29" fmla="*/ 1442 h 1757"/>
                <a:gd name="T30" fmla="*/ 189 w 1761"/>
                <a:gd name="T31" fmla="*/ 1559 h 1757"/>
                <a:gd name="T32" fmla="*/ 296 w 1761"/>
                <a:gd name="T33" fmla="*/ 1646 h 1757"/>
                <a:gd name="T34" fmla="*/ 1607 w 1761"/>
                <a:gd name="T35" fmla="*/ 1210 h 1757"/>
                <a:gd name="T36" fmla="*/ 1465 w 1761"/>
                <a:gd name="T37" fmla="*/ 1106 h 1757"/>
                <a:gd name="T38" fmla="*/ 1646 w 1761"/>
                <a:gd name="T39" fmla="*/ 1141 h 1757"/>
                <a:gd name="T40" fmla="*/ 1547 w 1761"/>
                <a:gd name="T41" fmla="*/ 942 h 1757"/>
                <a:gd name="T42" fmla="*/ 1713 w 1761"/>
                <a:gd name="T43" fmla="*/ 985 h 1757"/>
                <a:gd name="T44" fmla="*/ 1593 w 1761"/>
                <a:gd name="T45" fmla="*/ 761 h 1757"/>
                <a:gd name="T46" fmla="*/ 1756 w 1761"/>
                <a:gd name="T47" fmla="*/ 799 h 1757"/>
                <a:gd name="T48" fmla="*/ 1592 w 1761"/>
                <a:gd name="T49" fmla="*/ 586 h 1757"/>
                <a:gd name="T50" fmla="*/ 180 w 1761"/>
                <a:gd name="T51" fmla="*/ 1203 h 1757"/>
                <a:gd name="T52" fmla="*/ 169 w 1761"/>
                <a:gd name="T53" fmla="*/ 1113 h 1757"/>
                <a:gd name="T54" fmla="*/ 180 w 1761"/>
                <a:gd name="T55" fmla="*/ 1203 h 1757"/>
                <a:gd name="T56" fmla="*/ 46 w 1761"/>
                <a:gd name="T57" fmla="*/ 778 h 1757"/>
                <a:gd name="T58" fmla="*/ 210 w 1761"/>
                <a:gd name="T59" fmla="*/ 840 h 1757"/>
                <a:gd name="T60" fmla="*/ 246 w 1761"/>
                <a:gd name="T61" fmla="*/ 751 h 1757"/>
                <a:gd name="T62" fmla="*/ 210 w 1761"/>
                <a:gd name="T63" fmla="*/ 840 h 1757"/>
                <a:gd name="T64" fmla="*/ 314 w 1761"/>
                <a:gd name="T65" fmla="*/ 630 h 1757"/>
                <a:gd name="T66" fmla="*/ 169 w 1761"/>
                <a:gd name="T67" fmla="*/ 525 h 1757"/>
                <a:gd name="T68" fmla="*/ 269 w 1761"/>
                <a:gd name="T69" fmla="*/ 706 h 1757"/>
                <a:gd name="T70" fmla="*/ 368 w 1761"/>
                <a:gd name="T71" fmla="*/ 555 h 1757"/>
                <a:gd name="T72" fmla="*/ 507 w 1761"/>
                <a:gd name="T73" fmla="*/ 409 h 1757"/>
                <a:gd name="T74" fmla="*/ 664 w 1761"/>
                <a:gd name="T75" fmla="*/ 296 h 1757"/>
                <a:gd name="T76" fmla="*/ 831 w 1761"/>
                <a:gd name="T77" fmla="*/ 218 h 1757"/>
                <a:gd name="T78" fmla="*/ 1001 w 1761"/>
                <a:gd name="T79" fmla="*/ 177 h 1757"/>
                <a:gd name="T80" fmla="*/ 1166 w 1761"/>
                <a:gd name="T81" fmla="*/ 176 h 1757"/>
                <a:gd name="T82" fmla="*/ 1318 w 1761"/>
                <a:gd name="T83" fmla="*/ 217 h 1757"/>
                <a:gd name="T84" fmla="*/ 1417 w 1761"/>
                <a:gd name="T85" fmla="*/ 276 h 1757"/>
                <a:gd name="T86" fmla="*/ 1703 w 1761"/>
                <a:gd name="T87" fmla="*/ 66 h 1757"/>
                <a:gd name="T88" fmla="*/ 1493 w 1761"/>
                <a:gd name="T89" fmla="*/ 130 h 1757"/>
                <a:gd name="T90" fmla="*/ 1395 w 1761"/>
                <a:gd name="T91" fmla="*/ 71 h 1757"/>
                <a:gd name="T92" fmla="*/ 1204 w 1761"/>
                <a:gd name="T93" fmla="*/ 11 h 1757"/>
                <a:gd name="T94" fmla="*/ 999 w 1761"/>
                <a:gd name="T95" fmla="*/ 3 h 1757"/>
                <a:gd name="T96" fmla="*/ 789 w 1761"/>
                <a:gd name="T97" fmla="*/ 45 h 1757"/>
                <a:gd name="T98" fmla="*/ 584 w 1761"/>
                <a:gd name="T99" fmla="*/ 134 h 1757"/>
                <a:gd name="T100" fmla="*/ 394 w 1761"/>
                <a:gd name="T101" fmla="*/ 269 h 1757"/>
                <a:gd name="T102" fmla="*/ 227 w 1761"/>
                <a:gd name="T103" fmla="*/ 444 h 1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761" h="1757">
                  <a:moveTo>
                    <a:pt x="296" y="1646"/>
                  </a:moveTo>
                  <a:lnTo>
                    <a:pt x="296" y="1646"/>
                  </a:lnTo>
                  <a:lnTo>
                    <a:pt x="314" y="1658"/>
                  </a:lnTo>
                  <a:lnTo>
                    <a:pt x="331" y="1668"/>
                  </a:lnTo>
                  <a:lnTo>
                    <a:pt x="366" y="1686"/>
                  </a:lnTo>
                  <a:lnTo>
                    <a:pt x="403" y="1703"/>
                  </a:lnTo>
                  <a:lnTo>
                    <a:pt x="440" y="1716"/>
                  </a:lnTo>
                  <a:lnTo>
                    <a:pt x="479" y="1728"/>
                  </a:lnTo>
                  <a:lnTo>
                    <a:pt x="518" y="1739"/>
                  </a:lnTo>
                  <a:lnTo>
                    <a:pt x="557" y="1746"/>
                  </a:lnTo>
                  <a:lnTo>
                    <a:pt x="597" y="1752"/>
                  </a:lnTo>
                  <a:lnTo>
                    <a:pt x="638" y="1755"/>
                  </a:lnTo>
                  <a:lnTo>
                    <a:pt x="679" y="1757"/>
                  </a:lnTo>
                  <a:lnTo>
                    <a:pt x="721" y="1756"/>
                  </a:lnTo>
                  <a:lnTo>
                    <a:pt x="762" y="1754"/>
                  </a:lnTo>
                  <a:lnTo>
                    <a:pt x="804" y="1750"/>
                  </a:lnTo>
                  <a:lnTo>
                    <a:pt x="846" y="1743"/>
                  </a:lnTo>
                  <a:lnTo>
                    <a:pt x="888" y="1734"/>
                  </a:lnTo>
                  <a:lnTo>
                    <a:pt x="930" y="1724"/>
                  </a:lnTo>
                  <a:lnTo>
                    <a:pt x="972" y="1712"/>
                  </a:lnTo>
                  <a:lnTo>
                    <a:pt x="1014" y="1698"/>
                  </a:lnTo>
                  <a:lnTo>
                    <a:pt x="1055" y="1682"/>
                  </a:lnTo>
                  <a:lnTo>
                    <a:pt x="1096" y="1664"/>
                  </a:lnTo>
                  <a:lnTo>
                    <a:pt x="1137" y="1644"/>
                  </a:lnTo>
                  <a:lnTo>
                    <a:pt x="1177" y="1623"/>
                  </a:lnTo>
                  <a:lnTo>
                    <a:pt x="1217" y="1599"/>
                  </a:lnTo>
                  <a:lnTo>
                    <a:pt x="1256" y="1575"/>
                  </a:lnTo>
                  <a:lnTo>
                    <a:pt x="1294" y="1548"/>
                  </a:lnTo>
                  <a:lnTo>
                    <a:pt x="1332" y="1519"/>
                  </a:lnTo>
                  <a:lnTo>
                    <a:pt x="1367" y="1489"/>
                  </a:lnTo>
                  <a:lnTo>
                    <a:pt x="1403" y="1457"/>
                  </a:lnTo>
                  <a:lnTo>
                    <a:pt x="1438" y="1424"/>
                  </a:lnTo>
                  <a:lnTo>
                    <a:pt x="1472" y="1389"/>
                  </a:lnTo>
                  <a:lnTo>
                    <a:pt x="1504" y="1352"/>
                  </a:lnTo>
                  <a:lnTo>
                    <a:pt x="1534" y="1313"/>
                  </a:lnTo>
                  <a:lnTo>
                    <a:pt x="1407" y="1189"/>
                  </a:lnTo>
                  <a:lnTo>
                    <a:pt x="1405" y="1192"/>
                  </a:lnTo>
                  <a:lnTo>
                    <a:pt x="1405" y="1192"/>
                  </a:lnTo>
                  <a:lnTo>
                    <a:pt x="1379" y="1225"/>
                  </a:lnTo>
                  <a:lnTo>
                    <a:pt x="1352" y="1256"/>
                  </a:lnTo>
                  <a:lnTo>
                    <a:pt x="1324" y="1285"/>
                  </a:lnTo>
                  <a:lnTo>
                    <a:pt x="1295" y="1314"/>
                  </a:lnTo>
                  <a:lnTo>
                    <a:pt x="1265" y="1342"/>
                  </a:lnTo>
                  <a:lnTo>
                    <a:pt x="1235" y="1367"/>
                  </a:lnTo>
                  <a:lnTo>
                    <a:pt x="1203" y="1392"/>
                  </a:lnTo>
                  <a:lnTo>
                    <a:pt x="1172" y="1416"/>
                  </a:lnTo>
                  <a:lnTo>
                    <a:pt x="1140" y="1437"/>
                  </a:lnTo>
                  <a:lnTo>
                    <a:pt x="1107" y="1458"/>
                  </a:lnTo>
                  <a:lnTo>
                    <a:pt x="1073" y="1476"/>
                  </a:lnTo>
                  <a:lnTo>
                    <a:pt x="1040" y="1494"/>
                  </a:lnTo>
                  <a:lnTo>
                    <a:pt x="1006" y="1510"/>
                  </a:lnTo>
                  <a:lnTo>
                    <a:pt x="972" y="1524"/>
                  </a:lnTo>
                  <a:lnTo>
                    <a:pt x="938" y="1538"/>
                  </a:lnTo>
                  <a:lnTo>
                    <a:pt x="903" y="1549"/>
                  </a:lnTo>
                  <a:lnTo>
                    <a:pt x="868" y="1559"/>
                  </a:lnTo>
                  <a:lnTo>
                    <a:pt x="834" y="1567"/>
                  </a:lnTo>
                  <a:lnTo>
                    <a:pt x="800" y="1574"/>
                  </a:lnTo>
                  <a:lnTo>
                    <a:pt x="766" y="1579"/>
                  </a:lnTo>
                  <a:lnTo>
                    <a:pt x="731" y="1583"/>
                  </a:lnTo>
                  <a:lnTo>
                    <a:pt x="697" y="1585"/>
                  </a:lnTo>
                  <a:lnTo>
                    <a:pt x="664" y="1585"/>
                  </a:lnTo>
                  <a:lnTo>
                    <a:pt x="630" y="1583"/>
                  </a:lnTo>
                  <a:lnTo>
                    <a:pt x="599" y="1580"/>
                  </a:lnTo>
                  <a:lnTo>
                    <a:pt x="566" y="1575"/>
                  </a:lnTo>
                  <a:lnTo>
                    <a:pt x="535" y="1568"/>
                  </a:lnTo>
                  <a:lnTo>
                    <a:pt x="504" y="1559"/>
                  </a:lnTo>
                  <a:lnTo>
                    <a:pt x="474" y="1549"/>
                  </a:lnTo>
                  <a:lnTo>
                    <a:pt x="445" y="1537"/>
                  </a:lnTo>
                  <a:lnTo>
                    <a:pt x="416" y="1523"/>
                  </a:lnTo>
                  <a:lnTo>
                    <a:pt x="388" y="1507"/>
                  </a:lnTo>
                  <a:lnTo>
                    <a:pt x="388" y="1507"/>
                  </a:lnTo>
                  <a:lnTo>
                    <a:pt x="367" y="1493"/>
                  </a:lnTo>
                  <a:lnTo>
                    <a:pt x="345" y="1476"/>
                  </a:lnTo>
                  <a:lnTo>
                    <a:pt x="325" y="1460"/>
                  </a:lnTo>
                  <a:lnTo>
                    <a:pt x="306" y="1442"/>
                  </a:lnTo>
                  <a:lnTo>
                    <a:pt x="440" y="1310"/>
                  </a:lnTo>
                  <a:lnTo>
                    <a:pt x="62" y="1308"/>
                  </a:lnTo>
                  <a:lnTo>
                    <a:pt x="58" y="1686"/>
                  </a:lnTo>
                  <a:lnTo>
                    <a:pt x="189" y="1559"/>
                  </a:lnTo>
                  <a:lnTo>
                    <a:pt x="189" y="1559"/>
                  </a:lnTo>
                  <a:lnTo>
                    <a:pt x="213" y="1583"/>
                  </a:lnTo>
                  <a:lnTo>
                    <a:pt x="239" y="1605"/>
                  </a:lnTo>
                  <a:lnTo>
                    <a:pt x="267" y="1627"/>
                  </a:lnTo>
                  <a:lnTo>
                    <a:pt x="296" y="1646"/>
                  </a:lnTo>
                  <a:lnTo>
                    <a:pt x="296" y="1646"/>
                  </a:lnTo>
                  <a:close/>
                  <a:moveTo>
                    <a:pt x="1557" y="1284"/>
                  </a:moveTo>
                  <a:lnTo>
                    <a:pt x="1557" y="1284"/>
                  </a:lnTo>
                  <a:lnTo>
                    <a:pt x="1574" y="1260"/>
                  </a:lnTo>
                  <a:lnTo>
                    <a:pt x="1591" y="1234"/>
                  </a:lnTo>
                  <a:lnTo>
                    <a:pt x="1607" y="1210"/>
                  </a:lnTo>
                  <a:lnTo>
                    <a:pt x="1622" y="1184"/>
                  </a:lnTo>
                  <a:lnTo>
                    <a:pt x="1494" y="1055"/>
                  </a:lnTo>
                  <a:lnTo>
                    <a:pt x="1494" y="1055"/>
                  </a:lnTo>
                  <a:lnTo>
                    <a:pt x="1480" y="1080"/>
                  </a:lnTo>
                  <a:lnTo>
                    <a:pt x="1465" y="1106"/>
                  </a:lnTo>
                  <a:lnTo>
                    <a:pt x="1448" y="1132"/>
                  </a:lnTo>
                  <a:lnTo>
                    <a:pt x="1431" y="1156"/>
                  </a:lnTo>
                  <a:lnTo>
                    <a:pt x="1557" y="1284"/>
                  </a:lnTo>
                  <a:close/>
                  <a:moveTo>
                    <a:pt x="1646" y="1141"/>
                  </a:moveTo>
                  <a:lnTo>
                    <a:pt x="1646" y="1141"/>
                  </a:lnTo>
                  <a:lnTo>
                    <a:pt x="1668" y="1098"/>
                  </a:lnTo>
                  <a:lnTo>
                    <a:pt x="1686" y="1055"/>
                  </a:lnTo>
                  <a:lnTo>
                    <a:pt x="1555" y="918"/>
                  </a:lnTo>
                  <a:lnTo>
                    <a:pt x="1555" y="918"/>
                  </a:lnTo>
                  <a:lnTo>
                    <a:pt x="1547" y="942"/>
                  </a:lnTo>
                  <a:lnTo>
                    <a:pt x="1538" y="966"/>
                  </a:lnTo>
                  <a:lnTo>
                    <a:pt x="1527" y="989"/>
                  </a:lnTo>
                  <a:lnTo>
                    <a:pt x="1516" y="1013"/>
                  </a:lnTo>
                  <a:lnTo>
                    <a:pt x="1646" y="1141"/>
                  </a:lnTo>
                  <a:close/>
                  <a:moveTo>
                    <a:pt x="1713" y="985"/>
                  </a:moveTo>
                  <a:lnTo>
                    <a:pt x="1713" y="985"/>
                  </a:lnTo>
                  <a:lnTo>
                    <a:pt x="1725" y="946"/>
                  </a:lnTo>
                  <a:lnTo>
                    <a:pt x="1735" y="906"/>
                  </a:lnTo>
                  <a:lnTo>
                    <a:pt x="1593" y="761"/>
                  </a:lnTo>
                  <a:lnTo>
                    <a:pt x="1593" y="761"/>
                  </a:lnTo>
                  <a:lnTo>
                    <a:pt x="1586" y="802"/>
                  </a:lnTo>
                  <a:lnTo>
                    <a:pt x="1578" y="842"/>
                  </a:lnTo>
                  <a:lnTo>
                    <a:pt x="1713" y="985"/>
                  </a:lnTo>
                  <a:close/>
                  <a:moveTo>
                    <a:pt x="1756" y="799"/>
                  </a:moveTo>
                  <a:lnTo>
                    <a:pt x="1756" y="799"/>
                  </a:lnTo>
                  <a:lnTo>
                    <a:pt x="1759" y="772"/>
                  </a:lnTo>
                  <a:lnTo>
                    <a:pt x="1761" y="745"/>
                  </a:lnTo>
                  <a:lnTo>
                    <a:pt x="1588" y="566"/>
                  </a:lnTo>
                  <a:lnTo>
                    <a:pt x="1588" y="566"/>
                  </a:lnTo>
                  <a:lnTo>
                    <a:pt x="1592" y="586"/>
                  </a:lnTo>
                  <a:lnTo>
                    <a:pt x="1594" y="606"/>
                  </a:lnTo>
                  <a:lnTo>
                    <a:pt x="1596" y="626"/>
                  </a:lnTo>
                  <a:lnTo>
                    <a:pt x="1597" y="647"/>
                  </a:lnTo>
                  <a:lnTo>
                    <a:pt x="1756" y="799"/>
                  </a:lnTo>
                  <a:close/>
                  <a:moveTo>
                    <a:pt x="180" y="1203"/>
                  </a:moveTo>
                  <a:lnTo>
                    <a:pt x="180" y="1203"/>
                  </a:lnTo>
                  <a:lnTo>
                    <a:pt x="176" y="1181"/>
                  </a:lnTo>
                  <a:lnTo>
                    <a:pt x="173" y="1158"/>
                  </a:lnTo>
                  <a:lnTo>
                    <a:pt x="170" y="1136"/>
                  </a:lnTo>
                  <a:lnTo>
                    <a:pt x="169" y="1113"/>
                  </a:lnTo>
                  <a:lnTo>
                    <a:pt x="7" y="947"/>
                  </a:lnTo>
                  <a:lnTo>
                    <a:pt x="7" y="947"/>
                  </a:lnTo>
                  <a:lnTo>
                    <a:pt x="3" y="983"/>
                  </a:lnTo>
                  <a:lnTo>
                    <a:pt x="0" y="1019"/>
                  </a:lnTo>
                  <a:lnTo>
                    <a:pt x="180" y="1203"/>
                  </a:lnTo>
                  <a:close/>
                  <a:moveTo>
                    <a:pt x="173" y="998"/>
                  </a:moveTo>
                  <a:lnTo>
                    <a:pt x="173" y="998"/>
                  </a:lnTo>
                  <a:lnTo>
                    <a:pt x="178" y="962"/>
                  </a:lnTo>
                  <a:lnTo>
                    <a:pt x="187" y="924"/>
                  </a:lnTo>
                  <a:lnTo>
                    <a:pt x="46" y="778"/>
                  </a:lnTo>
                  <a:lnTo>
                    <a:pt x="46" y="778"/>
                  </a:lnTo>
                  <a:lnTo>
                    <a:pt x="35" y="815"/>
                  </a:lnTo>
                  <a:lnTo>
                    <a:pt x="26" y="852"/>
                  </a:lnTo>
                  <a:lnTo>
                    <a:pt x="173" y="998"/>
                  </a:lnTo>
                  <a:close/>
                  <a:moveTo>
                    <a:pt x="210" y="840"/>
                  </a:moveTo>
                  <a:lnTo>
                    <a:pt x="210" y="840"/>
                  </a:lnTo>
                  <a:lnTo>
                    <a:pt x="218" y="817"/>
                  </a:lnTo>
                  <a:lnTo>
                    <a:pt x="227" y="795"/>
                  </a:lnTo>
                  <a:lnTo>
                    <a:pt x="236" y="773"/>
                  </a:lnTo>
                  <a:lnTo>
                    <a:pt x="246" y="751"/>
                  </a:lnTo>
                  <a:lnTo>
                    <a:pt x="115" y="616"/>
                  </a:lnTo>
                  <a:lnTo>
                    <a:pt x="115" y="616"/>
                  </a:lnTo>
                  <a:lnTo>
                    <a:pt x="93" y="660"/>
                  </a:lnTo>
                  <a:lnTo>
                    <a:pt x="74" y="704"/>
                  </a:lnTo>
                  <a:lnTo>
                    <a:pt x="210" y="840"/>
                  </a:lnTo>
                  <a:close/>
                  <a:moveTo>
                    <a:pt x="269" y="706"/>
                  </a:moveTo>
                  <a:lnTo>
                    <a:pt x="269" y="706"/>
                  </a:lnTo>
                  <a:lnTo>
                    <a:pt x="283" y="681"/>
                  </a:lnTo>
                  <a:lnTo>
                    <a:pt x="297" y="656"/>
                  </a:lnTo>
                  <a:lnTo>
                    <a:pt x="314" y="630"/>
                  </a:lnTo>
                  <a:lnTo>
                    <a:pt x="330" y="606"/>
                  </a:lnTo>
                  <a:lnTo>
                    <a:pt x="204" y="474"/>
                  </a:lnTo>
                  <a:lnTo>
                    <a:pt x="204" y="474"/>
                  </a:lnTo>
                  <a:lnTo>
                    <a:pt x="186" y="499"/>
                  </a:lnTo>
                  <a:lnTo>
                    <a:pt x="169" y="525"/>
                  </a:lnTo>
                  <a:lnTo>
                    <a:pt x="153" y="549"/>
                  </a:lnTo>
                  <a:lnTo>
                    <a:pt x="137" y="575"/>
                  </a:lnTo>
                  <a:lnTo>
                    <a:pt x="137" y="575"/>
                  </a:lnTo>
                  <a:lnTo>
                    <a:pt x="204" y="642"/>
                  </a:lnTo>
                  <a:lnTo>
                    <a:pt x="269" y="706"/>
                  </a:lnTo>
                  <a:lnTo>
                    <a:pt x="269" y="706"/>
                  </a:lnTo>
                  <a:close/>
                  <a:moveTo>
                    <a:pt x="355" y="572"/>
                  </a:moveTo>
                  <a:lnTo>
                    <a:pt x="355" y="572"/>
                  </a:lnTo>
                  <a:lnTo>
                    <a:pt x="368" y="555"/>
                  </a:lnTo>
                  <a:lnTo>
                    <a:pt x="368" y="555"/>
                  </a:lnTo>
                  <a:lnTo>
                    <a:pt x="394" y="524"/>
                  </a:lnTo>
                  <a:lnTo>
                    <a:pt x="421" y="493"/>
                  </a:lnTo>
                  <a:lnTo>
                    <a:pt x="449" y="463"/>
                  </a:lnTo>
                  <a:lnTo>
                    <a:pt x="478" y="436"/>
                  </a:lnTo>
                  <a:lnTo>
                    <a:pt x="507" y="409"/>
                  </a:lnTo>
                  <a:lnTo>
                    <a:pt x="537" y="383"/>
                  </a:lnTo>
                  <a:lnTo>
                    <a:pt x="568" y="360"/>
                  </a:lnTo>
                  <a:lnTo>
                    <a:pt x="600" y="337"/>
                  </a:lnTo>
                  <a:lnTo>
                    <a:pt x="631" y="316"/>
                  </a:lnTo>
                  <a:lnTo>
                    <a:pt x="664" y="296"/>
                  </a:lnTo>
                  <a:lnTo>
                    <a:pt x="697" y="278"/>
                  </a:lnTo>
                  <a:lnTo>
                    <a:pt x="730" y="260"/>
                  </a:lnTo>
                  <a:lnTo>
                    <a:pt x="764" y="245"/>
                  </a:lnTo>
                  <a:lnTo>
                    <a:pt x="797" y="231"/>
                  </a:lnTo>
                  <a:lnTo>
                    <a:pt x="831" y="218"/>
                  </a:lnTo>
                  <a:lnTo>
                    <a:pt x="865" y="207"/>
                  </a:lnTo>
                  <a:lnTo>
                    <a:pt x="900" y="197"/>
                  </a:lnTo>
                  <a:lnTo>
                    <a:pt x="934" y="189"/>
                  </a:lnTo>
                  <a:lnTo>
                    <a:pt x="968" y="182"/>
                  </a:lnTo>
                  <a:lnTo>
                    <a:pt x="1001" y="177"/>
                  </a:lnTo>
                  <a:lnTo>
                    <a:pt x="1035" y="174"/>
                  </a:lnTo>
                  <a:lnTo>
                    <a:pt x="1068" y="172"/>
                  </a:lnTo>
                  <a:lnTo>
                    <a:pt x="1102" y="172"/>
                  </a:lnTo>
                  <a:lnTo>
                    <a:pt x="1134" y="173"/>
                  </a:lnTo>
                  <a:lnTo>
                    <a:pt x="1166" y="176"/>
                  </a:lnTo>
                  <a:lnTo>
                    <a:pt x="1198" y="181"/>
                  </a:lnTo>
                  <a:lnTo>
                    <a:pt x="1229" y="188"/>
                  </a:lnTo>
                  <a:lnTo>
                    <a:pt x="1260" y="196"/>
                  </a:lnTo>
                  <a:lnTo>
                    <a:pt x="1289" y="206"/>
                  </a:lnTo>
                  <a:lnTo>
                    <a:pt x="1318" y="217"/>
                  </a:lnTo>
                  <a:lnTo>
                    <a:pt x="1346" y="231"/>
                  </a:lnTo>
                  <a:lnTo>
                    <a:pt x="1374" y="246"/>
                  </a:lnTo>
                  <a:lnTo>
                    <a:pt x="1374" y="246"/>
                  </a:lnTo>
                  <a:lnTo>
                    <a:pt x="1395" y="260"/>
                  </a:lnTo>
                  <a:lnTo>
                    <a:pt x="1417" y="276"/>
                  </a:lnTo>
                  <a:lnTo>
                    <a:pt x="1436" y="292"/>
                  </a:lnTo>
                  <a:lnTo>
                    <a:pt x="1455" y="310"/>
                  </a:lnTo>
                  <a:lnTo>
                    <a:pt x="1326" y="437"/>
                  </a:lnTo>
                  <a:lnTo>
                    <a:pt x="1703" y="439"/>
                  </a:lnTo>
                  <a:lnTo>
                    <a:pt x="1703" y="66"/>
                  </a:lnTo>
                  <a:lnTo>
                    <a:pt x="1570" y="196"/>
                  </a:lnTo>
                  <a:lnTo>
                    <a:pt x="1570" y="196"/>
                  </a:lnTo>
                  <a:lnTo>
                    <a:pt x="1547" y="172"/>
                  </a:lnTo>
                  <a:lnTo>
                    <a:pt x="1521" y="151"/>
                  </a:lnTo>
                  <a:lnTo>
                    <a:pt x="1493" y="130"/>
                  </a:lnTo>
                  <a:lnTo>
                    <a:pt x="1465" y="111"/>
                  </a:lnTo>
                  <a:lnTo>
                    <a:pt x="1465" y="111"/>
                  </a:lnTo>
                  <a:lnTo>
                    <a:pt x="1448" y="99"/>
                  </a:lnTo>
                  <a:lnTo>
                    <a:pt x="1431" y="89"/>
                  </a:lnTo>
                  <a:lnTo>
                    <a:pt x="1395" y="71"/>
                  </a:lnTo>
                  <a:lnTo>
                    <a:pt x="1358" y="54"/>
                  </a:lnTo>
                  <a:lnTo>
                    <a:pt x="1321" y="40"/>
                  </a:lnTo>
                  <a:lnTo>
                    <a:pt x="1283" y="29"/>
                  </a:lnTo>
                  <a:lnTo>
                    <a:pt x="1244" y="18"/>
                  </a:lnTo>
                  <a:lnTo>
                    <a:pt x="1204" y="11"/>
                  </a:lnTo>
                  <a:lnTo>
                    <a:pt x="1164" y="5"/>
                  </a:lnTo>
                  <a:lnTo>
                    <a:pt x="1123" y="2"/>
                  </a:lnTo>
                  <a:lnTo>
                    <a:pt x="1082" y="0"/>
                  </a:lnTo>
                  <a:lnTo>
                    <a:pt x="1041" y="1"/>
                  </a:lnTo>
                  <a:lnTo>
                    <a:pt x="999" y="3"/>
                  </a:lnTo>
                  <a:lnTo>
                    <a:pt x="957" y="7"/>
                  </a:lnTo>
                  <a:lnTo>
                    <a:pt x="915" y="14"/>
                  </a:lnTo>
                  <a:lnTo>
                    <a:pt x="873" y="23"/>
                  </a:lnTo>
                  <a:lnTo>
                    <a:pt x="831" y="33"/>
                  </a:lnTo>
                  <a:lnTo>
                    <a:pt x="789" y="45"/>
                  </a:lnTo>
                  <a:lnTo>
                    <a:pt x="747" y="59"/>
                  </a:lnTo>
                  <a:lnTo>
                    <a:pt x="706" y="75"/>
                  </a:lnTo>
                  <a:lnTo>
                    <a:pt x="665" y="93"/>
                  </a:lnTo>
                  <a:lnTo>
                    <a:pt x="624" y="113"/>
                  </a:lnTo>
                  <a:lnTo>
                    <a:pt x="584" y="134"/>
                  </a:lnTo>
                  <a:lnTo>
                    <a:pt x="544" y="158"/>
                  </a:lnTo>
                  <a:lnTo>
                    <a:pt x="505" y="182"/>
                  </a:lnTo>
                  <a:lnTo>
                    <a:pt x="467" y="209"/>
                  </a:lnTo>
                  <a:lnTo>
                    <a:pt x="429" y="238"/>
                  </a:lnTo>
                  <a:lnTo>
                    <a:pt x="394" y="269"/>
                  </a:lnTo>
                  <a:lnTo>
                    <a:pt x="358" y="300"/>
                  </a:lnTo>
                  <a:lnTo>
                    <a:pt x="323" y="333"/>
                  </a:lnTo>
                  <a:lnTo>
                    <a:pt x="290" y="369"/>
                  </a:lnTo>
                  <a:lnTo>
                    <a:pt x="257" y="406"/>
                  </a:lnTo>
                  <a:lnTo>
                    <a:pt x="227" y="444"/>
                  </a:lnTo>
                  <a:lnTo>
                    <a:pt x="35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2" name="Group 18"/>
          <p:cNvGrpSpPr>
            <a:grpSpLocks noChangeAspect="1"/>
          </p:cNvGrpSpPr>
          <p:nvPr/>
        </p:nvGrpSpPr>
        <p:grpSpPr bwMode="auto">
          <a:xfrm>
            <a:off x="421982" y="4914165"/>
            <a:ext cx="1575483" cy="1399498"/>
            <a:chOff x="4070" y="1387"/>
            <a:chExt cx="1880" cy="1670"/>
          </a:xfrm>
          <a:solidFill>
            <a:schemeClr val="tx1"/>
          </a:solidFill>
        </p:grpSpPr>
        <p:sp>
          <p:nvSpPr>
            <p:cNvPr id="24" name="Freeform 19"/>
            <p:cNvSpPr>
              <a:spLocks noEditPoints="1"/>
            </p:cNvSpPr>
            <p:nvPr/>
          </p:nvSpPr>
          <p:spPr bwMode="auto">
            <a:xfrm>
              <a:off x="4070" y="1387"/>
              <a:ext cx="1880" cy="1670"/>
            </a:xfrm>
            <a:custGeom>
              <a:avLst/>
              <a:gdLst>
                <a:gd name="T0" fmla="*/ 298 w 1880"/>
                <a:gd name="T1" fmla="*/ 1460 h 1670"/>
                <a:gd name="T2" fmla="*/ 276 w 1880"/>
                <a:gd name="T3" fmla="*/ 1446 h 1670"/>
                <a:gd name="T4" fmla="*/ 274 w 1880"/>
                <a:gd name="T5" fmla="*/ 1436 h 1670"/>
                <a:gd name="T6" fmla="*/ 402 w 1880"/>
                <a:gd name="T7" fmla="*/ 1196 h 1670"/>
                <a:gd name="T8" fmla="*/ 16 w 1880"/>
                <a:gd name="T9" fmla="*/ 1200 h 1670"/>
                <a:gd name="T10" fmla="*/ 86 w 1880"/>
                <a:gd name="T11" fmla="*/ 1318 h 1670"/>
                <a:gd name="T12" fmla="*/ 10 w 1880"/>
                <a:gd name="T13" fmla="*/ 1464 h 1670"/>
                <a:gd name="T14" fmla="*/ 2 w 1880"/>
                <a:gd name="T15" fmla="*/ 1494 h 1670"/>
                <a:gd name="T16" fmla="*/ 2 w 1880"/>
                <a:gd name="T17" fmla="*/ 1506 h 1670"/>
                <a:gd name="T18" fmla="*/ 0 w 1880"/>
                <a:gd name="T19" fmla="*/ 1540 h 1670"/>
                <a:gd name="T20" fmla="*/ 10 w 1880"/>
                <a:gd name="T21" fmla="*/ 1582 h 1670"/>
                <a:gd name="T22" fmla="*/ 32 w 1880"/>
                <a:gd name="T23" fmla="*/ 1618 h 1670"/>
                <a:gd name="T24" fmla="*/ 64 w 1880"/>
                <a:gd name="T25" fmla="*/ 1646 h 1670"/>
                <a:gd name="T26" fmla="*/ 102 w 1880"/>
                <a:gd name="T27" fmla="*/ 1664 h 1670"/>
                <a:gd name="T28" fmla="*/ 146 w 1880"/>
                <a:gd name="T29" fmla="*/ 1670 h 1670"/>
                <a:gd name="T30" fmla="*/ 1734 w 1880"/>
                <a:gd name="T31" fmla="*/ 1670 h 1670"/>
                <a:gd name="T32" fmla="*/ 1778 w 1880"/>
                <a:gd name="T33" fmla="*/ 1664 h 1670"/>
                <a:gd name="T34" fmla="*/ 1816 w 1880"/>
                <a:gd name="T35" fmla="*/ 1644 h 1670"/>
                <a:gd name="T36" fmla="*/ 1846 w 1880"/>
                <a:gd name="T37" fmla="*/ 1616 h 1670"/>
                <a:gd name="T38" fmla="*/ 1868 w 1880"/>
                <a:gd name="T39" fmla="*/ 1582 h 1670"/>
                <a:gd name="T40" fmla="*/ 1878 w 1880"/>
                <a:gd name="T41" fmla="*/ 1540 h 1670"/>
                <a:gd name="T42" fmla="*/ 1878 w 1880"/>
                <a:gd name="T43" fmla="*/ 1502 h 1670"/>
                <a:gd name="T44" fmla="*/ 1852 w 1880"/>
                <a:gd name="T45" fmla="*/ 1440 h 1670"/>
                <a:gd name="T46" fmla="*/ 1596 w 1880"/>
                <a:gd name="T47" fmla="*/ 1444 h 1670"/>
                <a:gd name="T48" fmla="*/ 1588 w 1880"/>
                <a:gd name="T49" fmla="*/ 1456 h 1670"/>
                <a:gd name="T50" fmla="*/ 1556 w 1880"/>
                <a:gd name="T51" fmla="*/ 1460 h 1670"/>
                <a:gd name="T52" fmla="*/ 1832 w 1880"/>
                <a:gd name="T53" fmla="*/ 1400 h 1670"/>
                <a:gd name="T54" fmla="*/ 1588 w 1880"/>
                <a:gd name="T55" fmla="*/ 1400 h 1670"/>
                <a:gd name="T56" fmla="*/ 1754 w 1880"/>
                <a:gd name="T57" fmla="*/ 1260 h 1670"/>
                <a:gd name="T58" fmla="*/ 438 w 1880"/>
                <a:gd name="T59" fmla="*/ 708 h 1670"/>
                <a:gd name="T60" fmla="*/ 902 w 1880"/>
                <a:gd name="T61" fmla="*/ 330 h 1670"/>
                <a:gd name="T62" fmla="*/ 922 w 1880"/>
                <a:gd name="T63" fmla="*/ 310 h 1670"/>
                <a:gd name="T64" fmla="*/ 938 w 1880"/>
                <a:gd name="T65" fmla="*/ 308 h 1670"/>
                <a:gd name="T66" fmla="*/ 958 w 1880"/>
                <a:gd name="T67" fmla="*/ 316 h 1670"/>
                <a:gd name="T68" fmla="*/ 970 w 1880"/>
                <a:gd name="T69" fmla="*/ 332 h 1670"/>
                <a:gd name="T70" fmla="*/ 1318 w 1880"/>
                <a:gd name="T71" fmla="*/ 724 h 1670"/>
                <a:gd name="T72" fmla="*/ 1066 w 1880"/>
                <a:gd name="T73" fmla="*/ 76 h 1670"/>
                <a:gd name="T74" fmla="*/ 1048 w 1880"/>
                <a:gd name="T75" fmla="*/ 52 h 1670"/>
                <a:gd name="T76" fmla="*/ 994 w 1880"/>
                <a:gd name="T77" fmla="*/ 12 h 1670"/>
                <a:gd name="T78" fmla="*/ 954 w 1880"/>
                <a:gd name="T79" fmla="*/ 0 h 1670"/>
                <a:gd name="T80" fmla="*/ 922 w 1880"/>
                <a:gd name="T81" fmla="*/ 0 h 1670"/>
                <a:gd name="T82" fmla="*/ 880 w 1880"/>
                <a:gd name="T83" fmla="*/ 12 h 1670"/>
                <a:gd name="T84" fmla="*/ 824 w 1880"/>
                <a:gd name="T85" fmla="*/ 52 h 1670"/>
                <a:gd name="T86" fmla="*/ 438 w 1880"/>
                <a:gd name="T87" fmla="*/ 708 h 1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880" h="1670">
                  <a:moveTo>
                    <a:pt x="1556" y="1460"/>
                  </a:moveTo>
                  <a:lnTo>
                    <a:pt x="298" y="1460"/>
                  </a:lnTo>
                  <a:lnTo>
                    <a:pt x="298" y="1460"/>
                  </a:lnTo>
                  <a:lnTo>
                    <a:pt x="286" y="1456"/>
                  </a:lnTo>
                  <a:lnTo>
                    <a:pt x="280" y="1452"/>
                  </a:lnTo>
                  <a:lnTo>
                    <a:pt x="276" y="1446"/>
                  </a:lnTo>
                  <a:lnTo>
                    <a:pt x="276" y="1446"/>
                  </a:lnTo>
                  <a:lnTo>
                    <a:pt x="276" y="1442"/>
                  </a:lnTo>
                  <a:lnTo>
                    <a:pt x="274" y="1436"/>
                  </a:lnTo>
                  <a:lnTo>
                    <a:pt x="276" y="1426"/>
                  </a:lnTo>
                  <a:lnTo>
                    <a:pt x="280" y="1414"/>
                  </a:lnTo>
                  <a:lnTo>
                    <a:pt x="402" y="1196"/>
                  </a:lnTo>
                  <a:lnTo>
                    <a:pt x="532" y="1196"/>
                  </a:lnTo>
                  <a:lnTo>
                    <a:pt x="434" y="946"/>
                  </a:lnTo>
                  <a:lnTo>
                    <a:pt x="16" y="1200"/>
                  </a:lnTo>
                  <a:lnTo>
                    <a:pt x="152" y="1200"/>
                  </a:lnTo>
                  <a:lnTo>
                    <a:pt x="152" y="1200"/>
                  </a:lnTo>
                  <a:lnTo>
                    <a:pt x="86" y="1318"/>
                  </a:lnTo>
                  <a:lnTo>
                    <a:pt x="38" y="1406"/>
                  </a:lnTo>
                  <a:lnTo>
                    <a:pt x="20" y="1442"/>
                  </a:lnTo>
                  <a:lnTo>
                    <a:pt x="10" y="1464"/>
                  </a:lnTo>
                  <a:lnTo>
                    <a:pt x="10" y="1464"/>
                  </a:lnTo>
                  <a:lnTo>
                    <a:pt x="2" y="1492"/>
                  </a:lnTo>
                  <a:lnTo>
                    <a:pt x="2" y="1494"/>
                  </a:lnTo>
                  <a:lnTo>
                    <a:pt x="2" y="1494"/>
                  </a:lnTo>
                  <a:lnTo>
                    <a:pt x="2" y="1494"/>
                  </a:lnTo>
                  <a:lnTo>
                    <a:pt x="2" y="1506"/>
                  </a:lnTo>
                  <a:lnTo>
                    <a:pt x="0" y="1524"/>
                  </a:lnTo>
                  <a:lnTo>
                    <a:pt x="0" y="1524"/>
                  </a:lnTo>
                  <a:lnTo>
                    <a:pt x="0" y="1540"/>
                  </a:lnTo>
                  <a:lnTo>
                    <a:pt x="2" y="1554"/>
                  </a:lnTo>
                  <a:lnTo>
                    <a:pt x="6" y="1568"/>
                  </a:lnTo>
                  <a:lnTo>
                    <a:pt x="10" y="1582"/>
                  </a:lnTo>
                  <a:lnTo>
                    <a:pt x="18" y="1594"/>
                  </a:lnTo>
                  <a:lnTo>
                    <a:pt x="24" y="1606"/>
                  </a:lnTo>
                  <a:lnTo>
                    <a:pt x="32" y="1618"/>
                  </a:lnTo>
                  <a:lnTo>
                    <a:pt x="42" y="1628"/>
                  </a:lnTo>
                  <a:lnTo>
                    <a:pt x="52" y="1638"/>
                  </a:lnTo>
                  <a:lnTo>
                    <a:pt x="64" y="1646"/>
                  </a:lnTo>
                  <a:lnTo>
                    <a:pt x="76" y="1652"/>
                  </a:lnTo>
                  <a:lnTo>
                    <a:pt x="88" y="1658"/>
                  </a:lnTo>
                  <a:lnTo>
                    <a:pt x="102" y="1664"/>
                  </a:lnTo>
                  <a:lnTo>
                    <a:pt x="116" y="1668"/>
                  </a:lnTo>
                  <a:lnTo>
                    <a:pt x="130" y="1670"/>
                  </a:lnTo>
                  <a:lnTo>
                    <a:pt x="146" y="1670"/>
                  </a:lnTo>
                  <a:lnTo>
                    <a:pt x="1734" y="1670"/>
                  </a:lnTo>
                  <a:lnTo>
                    <a:pt x="1734" y="1670"/>
                  </a:lnTo>
                  <a:lnTo>
                    <a:pt x="1734" y="1670"/>
                  </a:lnTo>
                  <a:lnTo>
                    <a:pt x="1750" y="1670"/>
                  </a:lnTo>
                  <a:lnTo>
                    <a:pt x="1764" y="1668"/>
                  </a:lnTo>
                  <a:lnTo>
                    <a:pt x="1778" y="1664"/>
                  </a:lnTo>
                  <a:lnTo>
                    <a:pt x="1792" y="1658"/>
                  </a:lnTo>
                  <a:lnTo>
                    <a:pt x="1804" y="1652"/>
                  </a:lnTo>
                  <a:lnTo>
                    <a:pt x="1816" y="1644"/>
                  </a:lnTo>
                  <a:lnTo>
                    <a:pt x="1826" y="1636"/>
                  </a:lnTo>
                  <a:lnTo>
                    <a:pt x="1836" y="1628"/>
                  </a:lnTo>
                  <a:lnTo>
                    <a:pt x="1846" y="1616"/>
                  </a:lnTo>
                  <a:lnTo>
                    <a:pt x="1854" y="1606"/>
                  </a:lnTo>
                  <a:lnTo>
                    <a:pt x="1862" y="1594"/>
                  </a:lnTo>
                  <a:lnTo>
                    <a:pt x="1868" y="1582"/>
                  </a:lnTo>
                  <a:lnTo>
                    <a:pt x="1872" y="1568"/>
                  </a:lnTo>
                  <a:lnTo>
                    <a:pt x="1876" y="1554"/>
                  </a:lnTo>
                  <a:lnTo>
                    <a:pt x="1878" y="1540"/>
                  </a:lnTo>
                  <a:lnTo>
                    <a:pt x="1880" y="1524"/>
                  </a:lnTo>
                  <a:lnTo>
                    <a:pt x="1880" y="1524"/>
                  </a:lnTo>
                  <a:lnTo>
                    <a:pt x="1878" y="1502"/>
                  </a:lnTo>
                  <a:lnTo>
                    <a:pt x="1872" y="1478"/>
                  </a:lnTo>
                  <a:lnTo>
                    <a:pt x="1862" y="1458"/>
                  </a:lnTo>
                  <a:lnTo>
                    <a:pt x="1852" y="1440"/>
                  </a:lnTo>
                  <a:lnTo>
                    <a:pt x="1596" y="1440"/>
                  </a:lnTo>
                  <a:lnTo>
                    <a:pt x="1596" y="1440"/>
                  </a:lnTo>
                  <a:lnTo>
                    <a:pt x="1596" y="1444"/>
                  </a:lnTo>
                  <a:lnTo>
                    <a:pt x="1592" y="1450"/>
                  </a:lnTo>
                  <a:lnTo>
                    <a:pt x="1588" y="1456"/>
                  </a:lnTo>
                  <a:lnTo>
                    <a:pt x="1588" y="1456"/>
                  </a:lnTo>
                  <a:lnTo>
                    <a:pt x="1582" y="1458"/>
                  </a:lnTo>
                  <a:lnTo>
                    <a:pt x="1570" y="1460"/>
                  </a:lnTo>
                  <a:lnTo>
                    <a:pt x="1556" y="1460"/>
                  </a:lnTo>
                  <a:lnTo>
                    <a:pt x="1556" y="1460"/>
                  </a:lnTo>
                  <a:close/>
                  <a:moveTo>
                    <a:pt x="1588" y="1400"/>
                  </a:moveTo>
                  <a:lnTo>
                    <a:pt x="1832" y="1400"/>
                  </a:lnTo>
                  <a:lnTo>
                    <a:pt x="1798" y="1336"/>
                  </a:lnTo>
                  <a:lnTo>
                    <a:pt x="1550" y="1336"/>
                  </a:lnTo>
                  <a:lnTo>
                    <a:pt x="1588" y="1400"/>
                  </a:lnTo>
                  <a:close/>
                  <a:moveTo>
                    <a:pt x="1534" y="1304"/>
                  </a:moveTo>
                  <a:lnTo>
                    <a:pt x="1776" y="1304"/>
                  </a:lnTo>
                  <a:lnTo>
                    <a:pt x="1754" y="1260"/>
                  </a:lnTo>
                  <a:lnTo>
                    <a:pt x="1510" y="1260"/>
                  </a:lnTo>
                  <a:lnTo>
                    <a:pt x="1534" y="1304"/>
                  </a:lnTo>
                  <a:close/>
                  <a:moveTo>
                    <a:pt x="438" y="708"/>
                  </a:moveTo>
                  <a:lnTo>
                    <a:pt x="684" y="708"/>
                  </a:lnTo>
                  <a:lnTo>
                    <a:pt x="902" y="330"/>
                  </a:lnTo>
                  <a:lnTo>
                    <a:pt x="902" y="330"/>
                  </a:lnTo>
                  <a:lnTo>
                    <a:pt x="904" y="326"/>
                  </a:lnTo>
                  <a:lnTo>
                    <a:pt x="912" y="318"/>
                  </a:lnTo>
                  <a:lnTo>
                    <a:pt x="922" y="310"/>
                  </a:lnTo>
                  <a:lnTo>
                    <a:pt x="930" y="308"/>
                  </a:lnTo>
                  <a:lnTo>
                    <a:pt x="938" y="308"/>
                  </a:lnTo>
                  <a:lnTo>
                    <a:pt x="938" y="308"/>
                  </a:lnTo>
                  <a:lnTo>
                    <a:pt x="946" y="308"/>
                  </a:lnTo>
                  <a:lnTo>
                    <a:pt x="952" y="312"/>
                  </a:lnTo>
                  <a:lnTo>
                    <a:pt x="958" y="316"/>
                  </a:lnTo>
                  <a:lnTo>
                    <a:pt x="962" y="320"/>
                  </a:lnTo>
                  <a:lnTo>
                    <a:pt x="968" y="328"/>
                  </a:lnTo>
                  <a:lnTo>
                    <a:pt x="970" y="332"/>
                  </a:lnTo>
                  <a:lnTo>
                    <a:pt x="1052" y="474"/>
                  </a:lnTo>
                  <a:lnTo>
                    <a:pt x="906" y="474"/>
                  </a:lnTo>
                  <a:lnTo>
                    <a:pt x="1318" y="724"/>
                  </a:lnTo>
                  <a:lnTo>
                    <a:pt x="1412" y="474"/>
                  </a:lnTo>
                  <a:lnTo>
                    <a:pt x="1300" y="474"/>
                  </a:lnTo>
                  <a:lnTo>
                    <a:pt x="1066" y="76"/>
                  </a:lnTo>
                  <a:lnTo>
                    <a:pt x="1066" y="76"/>
                  </a:lnTo>
                  <a:lnTo>
                    <a:pt x="1058" y="64"/>
                  </a:lnTo>
                  <a:lnTo>
                    <a:pt x="1048" y="52"/>
                  </a:lnTo>
                  <a:lnTo>
                    <a:pt x="1034" y="38"/>
                  </a:lnTo>
                  <a:lnTo>
                    <a:pt x="1016" y="24"/>
                  </a:lnTo>
                  <a:lnTo>
                    <a:pt x="994" y="12"/>
                  </a:lnTo>
                  <a:lnTo>
                    <a:pt x="982" y="8"/>
                  </a:lnTo>
                  <a:lnTo>
                    <a:pt x="968" y="4"/>
                  </a:lnTo>
                  <a:lnTo>
                    <a:pt x="954" y="0"/>
                  </a:lnTo>
                  <a:lnTo>
                    <a:pt x="938" y="0"/>
                  </a:lnTo>
                  <a:lnTo>
                    <a:pt x="938" y="0"/>
                  </a:lnTo>
                  <a:lnTo>
                    <a:pt x="922" y="0"/>
                  </a:lnTo>
                  <a:lnTo>
                    <a:pt x="908" y="4"/>
                  </a:lnTo>
                  <a:lnTo>
                    <a:pt x="894" y="8"/>
                  </a:lnTo>
                  <a:lnTo>
                    <a:pt x="880" y="12"/>
                  </a:lnTo>
                  <a:lnTo>
                    <a:pt x="858" y="24"/>
                  </a:lnTo>
                  <a:lnTo>
                    <a:pt x="838" y="38"/>
                  </a:lnTo>
                  <a:lnTo>
                    <a:pt x="824" y="52"/>
                  </a:lnTo>
                  <a:lnTo>
                    <a:pt x="814" y="64"/>
                  </a:lnTo>
                  <a:lnTo>
                    <a:pt x="804" y="76"/>
                  </a:lnTo>
                  <a:lnTo>
                    <a:pt x="438" y="70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" name="Freeform 20"/>
            <p:cNvSpPr>
              <a:spLocks noEditPoints="1"/>
            </p:cNvSpPr>
            <p:nvPr/>
          </p:nvSpPr>
          <p:spPr bwMode="auto">
            <a:xfrm>
              <a:off x="4772" y="2133"/>
              <a:ext cx="1168" cy="518"/>
            </a:xfrm>
            <a:custGeom>
              <a:avLst/>
              <a:gdLst>
                <a:gd name="T0" fmla="*/ 312 w 1168"/>
                <a:gd name="T1" fmla="*/ 100 h 518"/>
                <a:gd name="T2" fmla="*/ 306 w 1168"/>
                <a:gd name="T3" fmla="*/ 140 h 518"/>
                <a:gd name="T4" fmla="*/ 298 w 1168"/>
                <a:gd name="T5" fmla="*/ 152 h 518"/>
                <a:gd name="T6" fmla="*/ 274 w 1168"/>
                <a:gd name="T7" fmla="*/ 170 h 518"/>
                <a:gd name="T8" fmla="*/ 138 w 1168"/>
                <a:gd name="T9" fmla="*/ 174 h 518"/>
                <a:gd name="T10" fmla="*/ 132 w 1168"/>
                <a:gd name="T11" fmla="*/ 344 h 518"/>
                <a:gd name="T12" fmla="*/ 106 w 1168"/>
                <a:gd name="T13" fmla="*/ 378 h 518"/>
                <a:gd name="T14" fmla="*/ 78 w 1168"/>
                <a:gd name="T15" fmla="*/ 396 h 518"/>
                <a:gd name="T16" fmla="*/ 50 w 1168"/>
                <a:gd name="T17" fmla="*/ 402 h 518"/>
                <a:gd name="T18" fmla="*/ 60 w 1168"/>
                <a:gd name="T19" fmla="*/ 514 h 518"/>
                <a:gd name="T20" fmla="*/ 80 w 1168"/>
                <a:gd name="T21" fmla="*/ 510 h 518"/>
                <a:gd name="T22" fmla="*/ 128 w 1168"/>
                <a:gd name="T23" fmla="*/ 490 h 518"/>
                <a:gd name="T24" fmla="*/ 162 w 1168"/>
                <a:gd name="T25" fmla="*/ 460 h 518"/>
                <a:gd name="T26" fmla="*/ 198 w 1168"/>
                <a:gd name="T27" fmla="*/ 394 h 518"/>
                <a:gd name="T28" fmla="*/ 214 w 1168"/>
                <a:gd name="T29" fmla="*/ 326 h 518"/>
                <a:gd name="T30" fmla="*/ 230 w 1168"/>
                <a:gd name="T31" fmla="*/ 272 h 518"/>
                <a:gd name="T32" fmla="*/ 288 w 1168"/>
                <a:gd name="T33" fmla="*/ 264 h 518"/>
                <a:gd name="T34" fmla="*/ 346 w 1168"/>
                <a:gd name="T35" fmla="*/ 236 h 518"/>
                <a:gd name="T36" fmla="*/ 364 w 1168"/>
                <a:gd name="T37" fmla="*/ 218 h 518"/>
                <a:gd name="T38" fmla="*/ 384 w 1168"/>
                <a:gd name="T39" fmla="*/ 170 h 518"/>
                <a:gd name="T40" fmla="*/ 398 w 1168"/>
                <a:gd name="T41" fmla="*/ 58 h 518"/>
                <a:gd name="T42" fmla="*/ 0 w 1168"/>
                <a:gd name="T43" fmla="*/ 0 h 518"/>
                <a:gd name="T44" fmla="*/ 1168 w 1168"/>
                <a:gd name="T45" fmla="*/ 100 h 518"/>
                <a:gd name="T46" fmla="*/ 812 w 1168"/>
                <a:gd name="T47" fmla="*/ 158 h 518"/>
                <a:gd name="T48" fmla="*/ 1168 w 1168"/>
                <a:gd name="T49" fmla="*/ 158 h 518"/>
                <a:gd name="T50" fmla="*/ 816 w 1168"/>
                <a:gd name="T51" fmla="*/ 412 h 518"/>
                <a:gd name="T52" fmla="*/ 876 w 1168"/>
                <a:gd name="T53" fmla="*/ 416 h 518"/>
                <a:gd name="T54" fmla="*/ 906 w 1168"/>
                <a:gd name="T55" fmla="*/ 424 h 518"/>
                <a:gd name="T56" fmla="*/ 1012 w 1168"/>
                <a:gd name="T57" fmla="*/ 480 h 518"/>
                <a:gd name="T58" fmla="*/ 1082 w 1168"/>
                <a:gd name="T59" fmla="*/ 508 h 518"/>
                <a:gd name="T60" fmla="*/ 1166 w 1168"/>
                <a:gd name="T61" fmla="*/ 518 h 518"/>
                <a:gd name="T62" fmla="*/ 1128 w 1168"/>
                <a:gd name="T63" fmla="*/ 410 h 518"/>
                <a:gd name="T64" fmla="*/ 1062 w 1168"/>
                <a:gd name="T65" fmla="*/ 396 h 518"/>
                <a:gd name="T66" fmla="*/ 1032 w 1168"/>
                <a:gd name="T67" fmla="*/ 384 h 518"/>
                <a:gd name="T68" fmla="*/ 938 w 1168"/>
                <a:gd name="T69" fmla="*/ 328 h 518"/>
                <a:gd name="T70" fmla="*/ 880 w 1168"/>
                <a:gd name="T71" fmla="*/ 310 h 518"/>
                <a:gd name="T72" fmla="*/ 816 w 1168"/>
                <a:gd name="T73" fmla="*/ 304 h 518"/>
                <a:gd name="T74" fmla="*/ 652 w 1168"/>
                <a:gd name="T75" fmla="*/ 0 h 518"/>
                <a:gd name="T76" fmla="*/ 566 w 1168"/>
                <a:gd name="T77" fmla="*/ 514 h 518"/>
                <a:gd name="T78" fmla="*/ 610 w 1168"/>
                <a:gd name="T79" fmla="*/ 512 h 518"/>
                <a:gd name="T80" fmla="*/ 684 w 1168"/>
                <a:gd name="T81" fmla="*/ 490 h 518"/>
                <a:gd name="T82" fmla="*/ 724 w 1168"/>
                <a:gd name="T83" fmla="*/ 466 h 518"/>
                <a:gd name="T84" fmla="*/ 754 w 1168"/>
                <a:gd name="T85" fmla="*/ 436 h 518"/>
                <a:gd name="T86" fmla="*/ 780 w 1168"/>
                <a:gd name="T87" fmla="*/ 378 h 518"/>
                <a:gd name="T88" fmla="*/ 782 w 1168"/>
                <a:gd name="T89" fmla="*/ 264 h 518"/>
                <a:gd name="T90" fmla="*/ 710 w 1168"/>
                <a:gd name="T91" fmla="*/ 328 h 518"/>
                <a:gd name="T92" fmla="*/ 698 w 1168"/>
                <a:gd name="T93" fmla="*/ 366 h 518"/>
                <a:gd name="T94" fmla="*/ 686 w 1168"/>
                <a:gd name="T95" fmla="*/ 378 h 518"/>
                <a:gd name="T96" fmla="*/ 656 w 1168"/>
                <a:gd name="T97" fmla="*/ 388 h 518"/>
                <a:gd name="T98" fmla="*/ 522 w 1168"/>
                <a:gd name="T99" fmla="*/ 0 h 518"/>
                <a:gd name="T100" fmla="*/ 438 w 1168"/>
                <a:gd name="T101" fmla="*/ 344 h 518"/>
                <a:gd name="T102" fmla="*/ 426 w 1168"/>
                <a:gd name="T103" fmla="*/ 372 h 518"/>
                <a:gd name="T104" fmla="*/ 416 w 1168"/>
                <a:gd name="T105" fmla="*/ 386 h 518"/>
                <a:gd name="T106" fmla="*/ 366 w 1168"/>
                <a:gd name="T107" fmla="*/ 404 h 518"/>
                <a:gd name="T108" fmla="*/ 376 w 1168"/>
                <a:gd name="T109" fmla="*/ 512 h 518"/>
                <a:gd name="T110" fmla="*/ 434 w 1168"/>
                <a:gd name="T111" fmla="*/ 494 h 518"/>
                <a:gd name="T112" fmla="*/ 472 w 1168"/>
                <a:gd name="T113" fmla="*/ 468 h 518"/>
                <a:gd name="T114" fmla="*/ 512 w 1168"/>
                <a:gd name="T115" fmla="*/ 414 h 518"/>
                <a:gd name="T116" fmla="*/ 522 w 1168"/>
                <a:gd name="T117" fmla="*/ 372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68" h="518">
                  <a:moveTo>
                    <a:pt x="0" y="0"/>
                  </a:moveTo>
                  <a:lnTo>
                    <a:pt x="0" y="100"/>
                  </a:lnTo>
                  <a:lnTo>
                    <a:pt x="312" y="100"/>
                  </a:lnTo>
                  <a:lnTo>
                    <a:pt x="312" y="100"/>
                  </a:lnTo>
                  <a:lnTo>
                    <a:pt x="310" y="124"/>
                  </a:lnTo>
                  <a:lnTo>
                    <a:pt x="306" y="140"/>
                  </a:lnTo>
                  <a:lnTo>
                    <a:pt x="302" y="146"/>
                  </a:lnTo>
                  <a:lnTo>
                    <a:pt x="298" y="152"/>
                  </a:lnTo>
                  <a:lnTo>
                    <a:pt x="298" y="152"/>
                  </a:lnTo>
                  <a:lnTo>
                    <a:pt x="292" y="158"/>
                  </a:lnTo>
                  <a:lnTo>
                    <a:pt x="286" y="164"/>
                  </a:lnTo>
                  <a:lnTo>
                    <a:pt x="274" y="170"/>
                  </a:lnTo>
                  <a:lnTo>
                    <a:pt x="264" y="172"/>
                  </a:lnTo>
                  <a:lnTo>
                    <a:pt x="260" y="174"/>
                  </a:lnTo>
                  <a:lnTo>
                    <a:pt x="138" y="174"/>
                  </a:lnTo>
                  <a:lnTo>
                    <a:pt x="138" y="328"/>
                  </a:lnTo>
                  <a:lnTo>
                    <a:pt x="138" y="328"/>
                  </a:lnTo>
                  <a:lnTo>
                    <a:pt x="132" y="344"/>
                  </a:lnTo>
                  <a:lnTo>
                    <a:pt x="122" y="360"/>
                  </a:lnTo>
                  <a:lnTo>
                    <a:pt x="106" y="378"/>
                  </a:lnTo>
                  <a:lnTo>
                    <a:pt x="106" y="378"/>
                  </a:lnTo>
                  <a:lnTo>
                    <a:pt x="96" y="386"/>
                  </a:lnTo>
                  <a:lnTo>
                    <a:pt x="86" y="392"/>
                  </a:lnTo>
                  <a:lnTo>
                    <a:pt x="78" y="396"/>
                  </a:lnTo>
                  <a:lnTo>
                    <a:pt x="68" y="400"/>
                  </a:lnTo>
                  <a:lnTo>
                    <a:pt x="56" y="402"/>
                  </a:lnTo>
                  <a:lnTo>
                    <a:pt x="50" y="402"/>
                  </a:lnTo>
                  <a:lnTo>
                    <a:pt x="2" y="402"/>
                  </a:lnTo>
                  <a:lnTo>
                    <a:pt x="2" y="514"/>
                  </a:lnTo>
                  <a:lnTo>
                    <a:pt x="60" y="514"/>
                  </a:lnTo>
                  <a:lnTo>
                    <a:pt x="60" y="514"/>
                  </a:lnTo>
                  <a:lnTo>
                    <a:pt x="70" y="512"/>
                  </a:lnTo>
                  <a:lnTo>
                    <a:pt x="80" y="510"/>
                  </a:lnTo>
                  <a:lnTo>
                    <a:pt x="94" y="506"/>
                  </a:lnTo>
                  <a:lnTo>
                    <a:pt x="112" y="500"/>
                  </a:lnTo>
                  <a:lnTo>
                    <a:pt x="128" y="490"/>
                  </a:lnTo>
                  <a:lnTo>
                    <a:pt x="146" y="476"/>
                  </a:lnTo>
                  <a:lnTo>
                    <a:pt x="162" y="460"/>
                  </a:lnTo>
                  <a:lnTo>
                    <a:pt x="162" y="460"/>
                  </a:lnTo>
                  <a:lnTo>
                    <a:pt x="176" y="438"/>
                  </a:lnTo>
                  <a:lnTo>
                    <a:pt x="188" y="416"/>
                  </a:lnTo>
                  <a:lnTo>
                    <a:pt x="198" y="394"/>
                  </a:lnTo>
                  <a:lnTo>
                    <a:pt x="204" y="372"/>
                  </a:lnTo>
                  <a:lnTo>
                    <a:pt x="212" y="340"/>
                  </a:lnTo>
                  <a:lnTo>
                    <a:pt x="214" y="326"/>
                  </a:lnTo>
                  <a:lnTo>
                    <a:pt x="214" y="272"/>
                  </a:lnTo>
                  <a:lnTo>
                    <a:pt x="214" y="272"/>
                  </a:lnTo>
                  <a:lnTo>
                    <a:pt x="230" y="272"/>
                  </a:lnTo>
                  <a:lnTo>
                    <a:pt x="246" y="270"/>
                  </a:lnTo>
                  <a:lnTo>
                    <a:pt x="266" y="268"/>
                  </a:lnTo>
                  <a:lnTo>
                    <a:pt x="288" y="264"/>
                  </a:lnTo>
                  <a:lnTo>
                    <a:pt x="312" y="256"/>
                  </a:lnTo>
                  <a:lnTo>
                    <a:pt x="334" y="244"/>
                  </a:lnTo>
                  <a:lnTo>
                    <a:pt x="346" y="236"/>
                  </a:lnTo>
                  <a:lnTo>
                    <a:pt x="356" y="228"/>
                  </a:lnTo>
                  <a:lnTo>
                    <a:pt x="356" y="228"/>
                  </a:lnTo>
                  <a:lnTo>
                    <a:pt x="364" y="218"/>
                  </a:lnTo>
                  <a:lnTo>
                    <a:pt x="372" y="204"/>
                  </a:lnTo>
                  <a:lnTo>
                    <a:pt x="378" y="188"/>
                  </a:lnTo>
                  <a:lnTo>
                    <a:pt x="384" y="170"/>
                  </a:lnTo>
                  <a:lnTo>
                    <a:pt x="392" y="134"/>
                  </a:lnTo>
                  <a:lnTo>
                    <a:pt x="396" y="94"/>
                  </a:lnTo>
                  <a:lnTo>
                    <a:pt x="398" y="58"/>
                  </a:lnTo>
                  <a:lnTo>
                    <a:pt x="400" y="28"/>
                  </a:lnTo>
                  <a:lnTo>
                    <a:pt x="400" y="0"/>
                  </a:lnTo>
                  <a:lnTo>
                    <a:pt x="0" y="0"/>
                  </a:lnTo>
                  <a:close/>
                  <a:moveTo>
                    <a:pt x="812" y="0"/>
                  </a:moveTo>
                  <a:lnTo>
                    <a:pt x="812" y="100"/>
                  </a:lnTo>
                  <a:lnTo>
                    <a:pt x="1168" y="100"/>
                  </a:lnTo>
                  <a:lnTo>
                    <a:pt x="1168" y="0"/>
                  </a:lnTo>
                  <a:lnTo>
                    <a:pt x="812" y="0"/>
                  </a:lnTo>
                  <a:close/>
                  <a:moveTo>
                    <a:pt x="812" y="158"/>
                  </a:moveTo>
                  <a:lnTo>
                    <a:pt x="812" y="258"/>
                  </a:lnTo>
                  <a:lnTo>
                    <a:pt x="1168" y="258"/>
                  </a:lnTo>
                  <a:lnTo>
                    <a:pt x="1168" y="158"/>
                  </a:lnTo>
                  <a:lnTo>
                    <a:pt x="812" y="158"/>
                  </a:lnTo>
                  <a:close/>
                  <a:moveTo>
                    <a:pt x="816" y="304"/>
                  </a:moveTo>
                  <a:lnTo>
                    <a:pt x="816" y="412"/>
                  </a:lnTo>
                  <a:lnTo>
                    <a:pt x="816" y="412"/>
                  </a:lnTo>
                  <a:lnTo>
                    <a:pt x="846" y="414"/>
                  </a:lnTo>
                  <a:lnTo>
                    <a:pt x="876" y="416"/>
                  </a:lnTo>
                  <a:lnTo>
                    <a:pt x="892" y="420"/>
                  </a:lnTo>
                  <a:lnTo>
                    <a:pt x="906" y="424"/>
                  </a:lnTo>
                  <a:lnTo>
                    <a:pt x="906" y="424"/>
                  </a:lnTo>
                  <a:lnTo>
                    <a:pt x="936" y="438"/>
                  </a:lnTo>
                  <a:lnTo>
                    <a:pt x="974" y="458"/>
                  </a:lnTo>
                  <a:lnTo>
                    <a:pt x="1012" y="480"/>
                  </a:lnTo>
                  <a:lnTo>
                    <a:pt x="1050" y="498"/>
                  </a:lnTo>
                  <a:lnTo>
                    <a:pt x="1050" y="498"/>
                  </a:lnTo>
                  <a:lnTo>
                    <a:pt x="1082" y="508"/>
                  </a:lnTo>
                  <a:lnTo>
                    <a:pt x="1108" y="516"/>
                  </a:lnTo>
                  <a:lnTo>
                    <a:pt x="1134" y="518"/>
                  </a:lnTo>
                  <a:lnTo>
                    <a:pt x="1166" y="518"/>
                  </a:lnTo>
                  <a:lnTo>
                    <a:pt x="1166" y="410"/>
                  </a:lnTo>
                  <a:lnTo>
                    <a:pt x="1128" y="410"/>
                  </a:lnTo>
                  <a:lnTo>
                    <a:pt x="1128" y="410"/>
                  </a:lnTo>
                  <a:lnTo>
                    <a:pt x="1110" y="408"/>
                  </a:lnTo>
                  <a:lnTo>
                    <a:pt x="1088" y="404"/>
                  </a:lnTo>
                  <a:lnTo>
                    <a:pt x="1062" y="396"/>
                  </a:lnTo>
                  <a:lnTo>
                    <a:pt x="1062" y="396"/>
                  </a:lnTo>
                  <a:lnTo>
                    <a:pt x="1048" y="390"/>
                  </a:lnTo>
                  <a:lnTo>
                    <a:pt x="1032" y="384"/>
                  </a:lnTo>
                  <a:lnTo>
                    <a:pt x="998" y="366"/>
                  </a:lnTo>
                  <a:lnTo>
                    <a:pt x="938" y="328"/>
                  </a:lnTo>
                  <a:lnTo>
                    <a:pt x="938" y="328"/>
                  </a:lnTo>
                  <a:lnTo>
                    <a:pt x="920" y="320"/>
                  </a:lnTo>
                  <a:lnTo>
                    <a:pt x="902" y="314"/>
                  </a:lnTo>
                  <a:lnTo>
                    <a:pt x="880" y="310"/>
                  </a:lnTo>
                  <a:lnTo>
                    <a:pt x="860" y="308"/>
                  </a:lnTo>
                  <a:lnTo>
                    <a:pt x="828" y="304"/>
                  </a:lnTo>
                  <a:lnTo>
                    <a:pt x="816" y="304"/>
                  </a:lnTo>
                  <a:lnTo>
                    <a:pt x="816" y="304"/>
                  </a:lnTo>
                  <a:close/>
                  <a:moveTo>
                    <a:pt x="652" y="388"/>
                  </a:moveTo>
                  <a:lnTo>
                    <a:pt x="652" y="0"/>
                  </a:lnTo>
                  <a:lnTo>
                    <a:pt x="566" y="0"/>
                  </a:lnTo>
                  <a:lnTo>
                    <a:pt x="566" y="514"/>
                  </a:lnTo>
                  <a:lnTo>
                    <a:pt x="566" y="514"/>
                  </a:lnTo>
                  <a:lnTo>
                    <a:pt x="578" y="514"/>
                  </a:lnTo>
                  <a:lnTo>
                    <a:pt x="592" y="514"/>
                  </a:lnTo>
                  <a:lnTo>
                    <a:pt x="610" y="512"/>
                  </a:lnTo>
                  <a:lnTo>
                    <a:pt x="634" y="508"/>
                  </a:lnTo>
                  <a:lnTo>
                    <a:pt x="658" y="500"/>
                  </a:lnTo>
                  <a:lnTo>
                    <a:pt x="684" y="490"/>
                  </a:lnTo>
                  <a:lnTo>
                    <a:pt x="712" y="476"/>
                  </a:lnTo>
                  <a:lnTo>
                    <a:pt x="712" y="476"/>
                  </a:lnTo>
                  <a:lnTo>
                    <a:pt x="724" y="466"/>
                  </a:lnTo>
                  <a:lnTo>
                    <a:pt x="736" y="456"/>
                  </a:lnTo>
                  <a:lnTo>
                    <a:pt x="746" y="446"/>
                  </a:lnTo>
                  <a:lnTo>
                    <a:pt x="754" y="436"/>
                  </a:lnTo>
                  <a:lnTo>
                    <a:pt x="766" y="416"/>
                  </a:lnTo>
                  <a:lnTo>
                    <a:pt x="774" y="396"/>
                  </a:lnTo>
                  <a:lnTo>
                    <a:pt x="780" y="378"/>
                  </a:lnTo>
                  <a:lnTo>
                    <a:pt x="782" y="364"/>
                  </a:lnTo>
                  <a:lnTo>
                    <a:pt x="782" y="350"/>
                  </a:lnTo>
                  <a:lnTo>
                    <a:pt x="782" y="264"/>
                  </a:lnTo>
                  <a:lnTo>
                    <a:pt x="710" y="264"/>
                  </a:lnTo>
                  <a:lnTo>
                    <a:pt x="710" y="328"/>
                  </a:lnTo>
                  <a:lnTo>
                    <a:pt x="710" y="328"/>
                  </a:lnTo>
                  <a:lnTo>
                    <a:pt x="706" y="344"/>
                  </a:lnTo>
                  <a:lnTo>
                    <a:pt x="700" y="358"/>
                  </a:lnTo>
                  <a:lnTo>
                    <a:pt x="698" y="366"/>
                  </a:lnTo>
                  <a:lnTo>
                    <a:pt x="692" y="372"/>
                  </a:lnTo>
                  <a:lnTo>
                    <a:pt x="692" y="372"/>
                  </a:lnTo>
                  <a:lnTo>
                    <a:pt x="686" y="378"/>
                  </a:lnTo>
                  <a:lnTo>
                    <a:pt x="680" y="382"/>
                  </a:lnTo>
                  <a:lnTo>
                    <a:pt x="666" y="386"/>
                  </a:lnTo>
                  <a:lnTo>
                    <a:pt x="656" y="388"/>
                  </a:lnTo>
                  <a:lnTo>
                    <a:pt x="652" y="388"/>
                  </a:lnTo>
                  <a:lnTo>
                    <a:pt x="652" y="388"/>
                  </a:lnTo>
                  <a:close/>
                  <a:moveTo>
                    <a:pt x="522" y="0"/>
                  </a:moveTo>
                  <a:lnTo>
                    <a:pt x="438" y="0"/>
                  </a:lnTo>
                  <a:lnTo>
                    <a:pt x="438" y="344"/>
                  </a:lnTo>
                  <a:lnTo>
                    <a:pt x="438" y="344"/>
                  </a:lnTo>
                  <a:lnTo>
                    <a:pt x="436" y="350"/>
                  </a:lnTo>
                  <a:lnTo>
                    <a:pt x="434" y="360"/>
                  </a:lnTo>
                  <a:lnTo>
                    <a:pt x="426" y="372"/>
                  </a:lnTo>
                  <a:lnTo>
                    <a:pt x="422" y="380"/>
                  </a:lnTo>
                  <a:lnTo>
                    <a:pt x="416" y="386"/>
                  </a:lnTo>
                  <a:lnTo>
                    <a:pt x="416" y="386"/>
                  </a:lnTo>
                  <a:lnTo>
                    <a:pt x="400" y="394"/>
                  </a:lnTo>
                  <a:lnTo>
                    <a:pt x="384" y="400"/>
                  </a:lnTo>
                  <a:lnTo>
                    <a:pt x="366" y="404"/>
                  </a:lnTo>
                  <a:lnTo>
                    <a:pt x="366" y="514"/>
                  </a:lnTo>
                  <a:lnTo>
                    <a:pt x="366" y="514"/>
                  </a:lnTo>
                  <a:lnTo>
                    <a:pt x="376" y="512"/>
                  </a:lnTo>
                  <a:lnTo>
                    <a:pt x="400" y="508"/>
                  </a:lnTo>
                  <a:lnTo>
                    <a:pt x="416" y="502"/>
                  </a:lnTo>
                  <a:lnTo>
                    <a:pt x="434" y="494"/>
                  </a:lnTo>
                  <a:lnTo>
                    <a:pt x="452" y="482"/>
                  </a:lnTo>
                  <a:lnTo>
                    <a:pt x="472" y="468"/>
                  </a:lnTo>
                  <a:lnTo>
                    <a:pt x="472" y="468"/>
                  </a:lnTo>
                  <a:lnTo>
                    <a:pt x="490" y="450"/>
                  </a:lnTo>
                  <a:lnTo>
                    <a:pt x="502" y="432"/>
                  </a:lnTo>
                  <a:lnTo>
                    <a:pt x="512" y="414"/>
                  </a:lnTo>
                  <a:lnTo>
                    <a:pt x="516" y="396"/>
                  </a:lnTo>
                  <a:lnTo>
                    <a:pt x="520" y="382"/>
                  </a:lnTo>
                  <a:lnTo>
                    <a:pt x="522" y="372"/>
                  </a:lnTo>
                  <a:lnTo>
                    <a:pt x="522" y="362"/>
                  </a:lnTo>
                  <a:lnTo>
                    <a:pt x="52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6" name="Group 26"/>
          <p:cNvGrpSpPr>
            <a:grpSpLocks noChangeAspect="1"/>
          </p:cNvGrpSpPr>
          <p:nvPr/>
        </p:nvGrpSpPr>
        <p:grpSpPr bwMode="auto">
          <a:xfrm>
            <a:off x="4271056" y="4711947"/>
            <a:ext cx="1234303" cy="1592310"/>
            <a:chOff x="4348" y="1097"/>
            <a:chExt cx="1648" cy="2126"/>
          </a:xfrm>
          <a:solidFill>
            <a:schemeClr val="tx1"/>
          </a:solidFill>
        </p:grpSpPr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4348" y="1809"/>
              <a:ext cx="760" cy="812"/>
            </a:xfrm>
            <a:custGeom>
              <a:avLst/>
              <a:gdLst>
                <a:gd name="T0" fmla="*/ 100 w 760"/>
                <a:gd name="T1" fmla="*/ 66 h 812"/>
                <a:gd name="T2" fmla="*/ 180 w 760"/>
                <a:gd name="T3" fmla="*/ 112 h 812"/>
                <a:gd name="T4" fmla="*/ 48 w 760"/>
                <a:gd name="T5" fmla="*/ 342 h 812"/>
                <a:gd name="T6" fmla="*/ 48 w 760"/>
                <a:gd name="T7" fmla="*/ 342 h 812"/>
                <a:gd name="T8" fmla="*/ 44 w 760"/>
                <a:gd name="T9" fmla="*/ 350 h 812"/>
                <a:gd name="T10" fmla="*/ 34 w 760"/>
                <a:gd name="T11" fmla="*/ 370 h 812"/>
                <a:gd name="T12" fmla="*/ 20 w 760"/>
                <a:gd name="T13" fmla="*/ 404 h 812"/>
                <a:gd name="T14" fmla="*/ 14 w 760"/>
                <a:gd name="T15" fmla="*/ 424 h 812"/>
                <a:gd name="T16" fmla="*/ 8 w 760"/>
                <a:gd name="T17" fmla="*/ 446 h 812"/>
                <a:gd name="T18" fmla="*/ 4 w 760"/>
                <a:gd name="T19" fmla="*/ 472 h 812"/>
                <a:gd name="T20" fmla="*/ 0 w 760"/>
                <a:gd name="T21" fmla="*/ 498 h 812"/>
                <a:gd name="T22" fmla="*/ 0 w 760"/>
                <a:gd name="T23" fmla="*/ 524 h 812"/>
                <a:gd name="T24" fmla="*/ 0 w 760"/>
                <a:gd name="T25" fmla="*/ 554 h 812"/>
                <a:gd name="T26" fmla="*/ 4 w 760"/>
                <a:gd name="T27" fmla="*/ 582 h 812"/>
                <a:gd name="T28" fmla="*/ 12 w 760"/>
                <a:gd name="T29" fmla="*/ 612 h 812"/>
                <a:gd name="T30" fmla="*/ 22 w 760"/>
                <a:gd name="T31" fmla="*/ 642 h 812"/>
                <a:gd name="T32" fmla="*/ 38 w 760"/>
                <a:gd name="T33" fmla="*/ 674 h 812"/>
                <a:gd name="T34" fmla="*/ 38 w 760"/>
                <a:gd name="T35" fmla="*/ 674 h 812"/>
                <a:gd name="T36" fmla="*/ 46 w 760"/>
                <a:gd name="T37" fmla="*/ 688 h 812"/>
                <a:gd name="T38" fmla="*/ 56 w 760"/>
                <a:gd name="T39" fmla="*/ 702 h 812"/>
                <a:gd name="T40" fmla="*/ 66 w 760"/>
                <a:gd name="T41" fmla="*/ 714 h 812"/>
                <a:gd name="T42" fmla="*/ 78 w 760"/>
                <a:gd name="T43" fmla="*/ 726 h 812"/>
                <a:gd name="T44" fmla="*/ 104 w 760"/>
                <a:gd name="T45" fmla="*/ 746 h 812"/>
                <a:gd name="T46" fmla="*/ 130 w 760"/>
                <a:gd name="T47" fmla="*/ 764 h 812"/>
                <a:gd name="T48" fmla="*/ 160 w 760"/>
                <a:gd name="T49" fmla="*/ 778 h 812"/>
                <a:gd name="T50" fmla="*/ 190 w 760"/>
                <a:gd name="T51" fmla="*/ 788 h 812"/>
                <a:gd name="T52" fmla="*/ 220 w 760"/>
                <a:gd name="T53" fmla="*/ 796 h 812"/>
                <a:gd name="T54" fmla="*/ 248 w 760"/>
                <a:gd name="T55" fmla="*/ 804 h 812"/>
                <a:gd name="T56" fmla="*/ 278 w 760"/>
                <a:gd name="T57" fmla="*/ 808 h 812"/>
                <a:gd name="T58" fmla="*/ 304 w 760"/>
                <a:gd name="T59" fmla="*/ 810 h 812"/>
                <a:gd name="T60" fmla="*/ 350 w 760"/>
                <a:gd name="T61" fmla="*/ 812 h 812"/>
                <a:gd name="T62" fmla="*/ 382 w 760"/>
                <a:gd name="T63" fmla="*/ 812 h 812"/>
                <a:gd name="T64" fmla="*/ 392 w 760"/>
                <a:gd name="T65" fmla="*/ 812 h 812"/>
                <a:gd name="T66" fmla="*/ 760 w 760"/>
                <a:gd name="T67" fmla="*/ 812 h 812"/>
                <a:gd name="T68" fmla="*/ 760 w 760"/>
                <a:gd name="T69" fmla="*/ 654 h 812"/>
                <a:gd name="T70" fmla="*/ 308 w 760"/>
                <a:gd name="T71" fmla="*/ 654 h 812"/>
                <a:gd name="T72" fmla="*/ 308 w 760"/>
                <a:gd name="T73" fmla="*/ 654 h 812"/>
                <a:gd name="T74" fmla="*/ 292 w 760"/>
                <a:gd name="T75" fmla="*/ 650 h 812"/>
                <a:gd name="T76" fmla="*/ 274 w 760"/>
                <a:gd name="T77" fmla="*/ 646 h 812"/>
                <a:gd name="T78" fmla="*/ 254 w 760"/>
                <a:gd name="T79" fmla="*/ 638 h 812"/>
                <a:gd name="T80" fmla="*/ 232 w 760"/>
                <a:gd name="T81" fmla="*/ 628 h 812"/>
                <a:gd name="T82" fmla="*/ 210 w 760"/>
                <a:gd name="T83" fmla="*/ 614 h 812"/>
                <a:gd name="T84" fmla="*/ 202 w 760"/>
                <a:gd name="T85" fmla="*/ 606 h 812"/>
                <a:gd name="T86" fmla="*/ 192 w 760"/>
                <a:gd name="T87" fmla="*/ 596 h 812"/>
                <a:gd name="T88" fmla="*/ 186 w 760"/>
                <a:gd name="T89" fmla="*/ 586 h 812"/>
                <a:gd name="T90" fmla="*/ 180 w 760"/>
                <a:gd name="T91" fmla="*/ 576 h 812"/>
                <a:gd name="T92" fmla="*/ 180 w 760"/>
                <a:gd name="T93" fmla="*/ 576 h 812"/>
                <a:gd name="T94" fmla="*/ 174 w 760"/>
                <a:gd name="T95" fmla="*/ 552 h 812"/>
                <a:gd name="T96" fmla="*/ 170 w 760"/>
                <a:gd name="T97" fmla="*/ 528 h 812"/>
                <a:gd name="T98" fmla="*/ 170 w 760"/>
                <a:gd name="T99" fmla="*/ 506 h 812"/>
                <a:gd name="T100" fmla="*/ 170 w 760"/>
                <a:gd name="T101" fmla="*/ 484 h 812"/>
                <a:gd name="T102" fmla="*/ 174 w 760"/>
                <a:gd name="T103" fmla="*/ 452 h 812"/>
                <a:gd name="T104" fmla="*/ 178 w 760"/>
                <a:gd name="T105" fmla="*/ 440 h 812"/>
                <a:gd name="T106" fmla="*/ 322 w 760"/>
                <a:gd name="T107" fmla="*/ 198 h 812"/>
                <a:gd name="T108" fmla="*/ 404 w 760"/>
                <a:gd name="T109" fmla="*/ 246 h 812"/>
                <a:gd name="T110" fmla="*/ 346 w 760"/>
                <a:gd name="T111" fmla="*/ 0 h 812"/>
                <a:gd name="T112" fmla="*/ 100 w 760"/>
                <a:gd name="T113" fmla="*/ 66 h 8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60" h="812">
                  <a:moveTo>
                    <a:pt x="100" y="66"/>
                  </a:moveTo>
                  <a:lnTo>
                    <a:pt x="180" y="112"/>
                  </a:lnTo>
                  <a:lnTo>
                    <a:pt x="48" y="342"/>
                  </a:lnTo>
                  <a:lnTo>
                    <a:pt x="48" y="342"/>
                  </a:lnTo>
                  <a:lnTo>
                    <a:pt x="44" y="350"/>
                  </a:lnTo>
                  <a:lnTo>
                    <a:pt x="34" y="370"/>
                  </a:lnTo>
                  <a:lnTo>
                    <a:pt x="20" y="404"/>
                  </a:lnTo>
                  <a:lnTo>
                    <a:pt x="14" y="424"/>
                  </a:lnTo>
                  <a:lnTo>
                    <a:pt x="8" y="446"/>
                  </a:lnTo>
                  <a:lnTo>
                    <a:pt x="4" y="472"/>
                  </a:lnTo>
                  <a:lnTo>
                    <a:pt x="0" y="498"/>
                  </a:lnTo>
                  <a:lnTo>
                    <a:pt x="0" y="524"/>
                  </a:lnTo>
                  <a:lnTo>
                    <a:pt x="0" y="554"/>
                  </a:lnTo>
                  <a:lnTo>
                    <a:pt x="4" y="582"/>
                  </a:lnTo>
                  <a:lnTo>
                    <a:pt x="12" y="612"/>
                  </a:lnTo>
                  <a:lnTo>
                    <a:pt x="22" y="642"/>
                  </a:lnTo>
                  <a:lnTo>
                    <a:pt x="38" y="674"/>
                  </a:lnTo>
                  <a:lnTo>
                    <a:pt x="38" y="674"/>
                  </a:lnTo>
                  <a:lnTo>
                    <a:pt x="46" y="688"/>
                  </a:lnTo>
                  <a:lnTo>
                    <a:pt x="56" y="702"/>
                  </a:lnTo>
                  <a:lnTo>
                    <a:pt x="66" y="714"/>
                  </a:lnTo>
                  <a:lnTo>
                    <a:pt x="78" y="726"/>
                  </a:lnTo>
                  <a:lnTo>
                    <a:pt x="104" y="746"/>
                  </a:lnTo>
                  <a:lnTo>
                    <a:pt x="130" y="764"/>
                  </a:lnTo>
                  <a:lnTo>
                    <a:pt x="160" y="778"/>
                  </a:lnTo>
                  <a:lnTo>
                    <a:pt x="190" y="788"/>
                  </a:lnTo>
                  <a:lnTo>
                    <a:pt x="220" y="796"/>
                  </a:lnTo>
                  <a:lnTo>
                    <a:pt x="248" y="804"/>
                  </a:lnTo>
                  <a:lnTo>
                    <a:pt x="278" y="808"/>
                  </a:lnTo>
                  <a:lnTo>
                    <a:pt x="304" y="810"/>
                  </a:lnTo>
                  <a:lnTo>
                    <a:pt x="350" y="812"/>
                  </a:lnTo>
                  <a:lnTo>
                    <a:pt x="382" y="812"/>
                  </a:lnTo>
                  <a:lnTo>
                    <a:pt x="392" y="812"/>
                  </a:lnTo>
                  <a:lnTo>
                    <a:pt x="760" y="812"/>
                  </a:lnTo>
                  <a:lnTo>
                    <a:pt x="760" y="654"/>
                  </a:lnTo>
                  <a:lnTo>
                    <a:pt x="308" y="654"/>
                  </a:lnTo>
                  <a:lnTo>
                    <a:pt x="308" y="654"/>
                  </a:lnTo>
                  <a:lnTo>
                    <a:pt x="292" y="650"/>
                  </a:lnTo>
                  <a:lnTo>
                    <a:pt x="274" y="646"/>
                  </a:lnTo>
                  <a:lnTo>
                    <a:pt x="254" y="638"/>
                  </a:lnTo>
                  <a:lnTo>
                    <a:pt x="232" y="628"/>
                  </a:lnTo>
                  <a:lnTo>
                    <a:pt x="210" y="614"/>
                  </a:lnTo>
                  <a:lnTo>
                    <a:pt x="202" y="606"/>
                  </a:lnTo>
                  <a:lnTo>
                    <a:pt x="192" y="596"/>
                  </a:lnTo>
                  <a:lnTo>
                    <a:pt x="186" y="586"/>
                  </a:lnTo>
                  <a:lnTo>
                    <a:pt x="180" y="576"/>
                  </a:lnTo>
                  <a:lnTo>
                    <a:pt x="180" y="576"/>
                  </a:lnTo>
                  <a:lnTo>
                    <a:pt x="174" y="552"/>
                  </a:lnTo>
                  <a:lnTo>
                    <a:pt x="170" y="528"/>
                  </a:lnTo>
                  <a:lnTo>
                    <a:pt x="170" y="506"/>
                  </a:lnTo>
                  <a:lnTo>
                    <a:pt x="170" y="484"/>
                  </a:lnTo>
                  <a:lnTo>
                    <a:pt x="174" y="452"/>
                  </a:lnTo>
                  <a:lnTo>
                    <a:pt x="178" y="440"/>
                  </a:lnTo>
                  <a:lnTo>
                    <a:pt x="322" y="198"/>
                  </a:lnTo>
                  <a:lnTo>
                    <a:pt x="404" y="246"/>
                  </a:lnTo>
                  <a:lnTo>
                    <a:pt x="346" y="0"/>
                  </a:lnTo>
                  <a:lnTo>
                    <a:pt x="100" y="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4694" y="1097"/>
              <a:ext cx="974" cy="636"/>
            </a:xfrm>
            <a:custGeom>
              <a:avLst/>
              <a:gdLst>
                <a:gd name="T0" fmla="*/ 974 w 974"/>
                <a:gd name="T1" fmla="*/ 362 h 636"/>
                <a:gd name="T2" fmla="*/ 894 w 974"/>
                <a:gd name="T3" fmla="*/ 406 h 636"/>
                <a:gd name="T4" fmla="*/ 760 w 974"/>
                <a:gd name="T5" fmla="*/ 176 h 636"/>
                <a:gd name="T6" fmla="*/ 760 w 974"/>
                <a:gd name="T7" fmla="*/ 176 h 636"/>
                <a:gd name="T8" fmla="*/ 756 w 974"/>
                <a:gd name="T9" fmla="*/ 170 h 636"/>
                <a:gd name="T10" fmla="*/ 742 w 974"/>
                <a:gd name="T11" fmla="*/ 150 h 636"/>
                <a:gd name="T12" fmla="*/ 720 w 974"/>
                <a:gd name="T13" fmla="*/ 122 h 636"/>
                <a:gd name="T14" fmla="*/ 706 w 974"/>
                <a:gd name="T15" fmla="*/ 106 h 636"/>
                <a:gd name="T16" fmla="*/ 688 w 974"/>
                <a:gd name="T17" fmla="*/ 90 h 636"/>
                <a:gd name="T18" fmla="*/ 670 w 974"/>
                <a:gd name="T19" fmla="*/ 74 h 636"/>
                <a:gd name="T20" fmla="*/ 648 w 974"/>
                <a:gd name="T21" fmla="*/ 58 h 636"/>
                <a:gd name="T22" fmla="*/ 626 w 974"/>
                <a:gd name="T23" fmla="*/ 44 h 636"/>
                <a:gd name="T24" fmla="*/ 600 w 974"/>
                <a:gd name="T25" fmla="*/ 30 h 636"/>
                <a:gd name="T26" fmla="*/ 572 w 974"/>
                <a:gd name="T27" fmla="*/ 18 h 636"/>
                <a:gd name="T28" fmla="*/ 542 w 974"/>
                <a:gd name="T29" fmla="*/ 10 h 636"/>
                <a:gd name="T30" fmla="*/ 512 w 974"/>
                <a:gd name="T31" fmla="*/ 4 h 636"/>
                <a:gd name="T32" fmla="*/ 478 w 974"/>
                <a:gd name="T33" fmla="*/ 0 h 636"/>
                <a:gd name="T34" fmla="*/ 478 w 974"/>
                <a:gd name="T35" fmla="*/ 0 h 636"/>
                <a:gd name="T36" fmla="*/ 460 w 974"/>
                <a:gd name="T37" fmla="*/ 2 h 636"/>
                <a:gd name="T38" fmla="*/ 444 w 974"/>
                <a:gd name="T39" fmla="*/ 2 h 636"/>
                <a:gd name="T40" fmla="*/ 428 w 974"/>
                <a:gd name="T41" fmla="*/ 6 h 636"/>
                <a:gd name="T42" fmla="*/ 412 w 974"/>
                <a:gd name="T43" fmla="*/ 10 h 636"/>
                <a:gd name="T44" fmla="*/ 382 w 974"/>
                <a:gd name="T45" fmla="*/ 22 h 636"/>
                <a:gd name="T46" fmla="*/ 352 w 974"/>
                <a:gd name="T47" fmla="*/ 36 h 636"/>
                <a:gd name="T48" fmla="*/ 326 w 974"/>
                <a:gd name="T49" fmla="*/ 54 h 636"/>
                <a:gd name="T50" fmla="*/ 302 w 974"/>
                <a:gd name="T51" fmla="*/ 74 h 636"/>
                <a:gd name="T52" fmla="*/ 280 w 974"/>
                <a:gd name="T53" fmla="*/ 96 h 636"/>
                <a:gd name="T54" fmla="*/ 260 w 974"/>
                <a:gd name="T55" fmla="*/ 118 h 636"/>
                <a:gd name="T56" fmla="*/ 242 w 974"/>
                <a:gd name="T57" fmla="*/ 142 h 636"/>
                <a:gd name="T58" fmla="*/ 226 w 974"/>
                <a:gd name="T59" fmla="*/ 162 h 636"/>
                <a:gd name="T60" fmla="*/ 202 w 974"/>
                <a:gd name="T61" fmla="*/ 202 h 636"/>
                <a:gd name="T62" fmla="*/ 186 w 974"/>
                <a:gd name="T63" fmla="*/ 228 h 636"/>
                <a:gd name="T64" fmla="*/ 180 w 974"/>
                <a:gd name="T65" fmla="*/ 240 h 636"/>
                <a:gd name="T66" fmla="*/ 0 w 974"/>
                <a:gd name="T67" fmla="*/ 556 h 636"/>
                <a:gd name="T68" fmla="*/ 136 w 974"/>
                <a:gd name="T69" fmla="*/ 636 h 636"/>
                <a:gd name="T70" fmla="*/ 360 w 974"/>
                <a:gd name="T71" fmla="*/ 244 h 636"/>
                <a:gd name="T72" fmla="*/ 360 w 974"/>
                <a:gd name="T73" fmla="*/ 244 h 636"/>
                <a:gd name="T74" fmla="*/ 370 w 974"/>
                <a:gd name="T75" fmla="*/ 232 h 636"/>
                <a:gd name="T76" fmla="*/ 384 w 974"/>
                <a:gd name="T77" fmla="*/ 220 h 636"/>
                <a:gd name="T78" fmla="*/ 402 w 974"/>
                <a:gd name="T79" fmla="*/ 206 h 636"/>
                <a:gd name="T80" fmla="*/ 422 w 974"/>
                <a:gd name="T81" fmla="*/ 192 h 636"/>
                <a:gd name="T82" fmla="*/ 444 w 974"/>
                <a:gd name="T83" fmla="*/ 180 h 636"/>
                <a:gd name="T84" fmla="*/ 456 w 974"/>
                <a:gd name="T85" fmla="*/ 178 h 636"/>
                <a:gd name="T86" fmla="*/ 468 w 974"/>
                <a:gd name="T87" fmla="*/ 174 h 636"/>
                <a:gd name="T88" fmla="*/ 480 w 974"/>
                <a:gd name="T89" fmla="*/ 174 h 636"/>
                <a:gd name="T90" fmla="*/ 492 w 974"/>
                <a:gd name="T91" fmla="*/ 174 h 636"/>
                <a:gd name="T92" fmla="*/ 492 w 974"/>
                <a:gd name="T93" fmla="*/ 174 h 636"/>
                <a:gd name="T94" fmla="*/ 516 w 974"/>
                <a:gd name="T95" fmla="*/ 180 h 636"/>
                <a:gd name="T96" fmla="*/ 538 w 974"/>
                <a:gd name="T97" fmla="*/ 188 h 636"/>
                <a:gd name="T98" fmla="*/ 558 w 974"/>
                <a:gd name="T99" fmla="*/ 200 h 636"/>
                <a:gd name="T100" fmla="*/ 576 w 974"/>
                <a:gd name="T101" fmla="*/ 210 h 636"/>
                <a:gd name="T102" fmla="*/ 602 w 974"/>
                <a:gd name="T103" fmla="*/ 232 h 636"/>
                <a:gd name="T104" fmla="*/ 610 w 974"/>
                <a:gd name="T105" fmla="*/ 240 h 636"/>
                <a:gd name="T106" fmla="*/ 750 w 974"/>
                <a:gd name="T107" fmla="*/ 488 h 636"/>
                <a:gd name="T108" fmla="*/ 668 w 974"/>
                <a:gd name="T109" fmla="*/ 534 h 636"/>
                <a:gd name="T110" fmla="*/ 910 w 974"/>
                <a:gd name="T111" fmla="*/ 606 h 636"/>
                <a:gd name="T112" fmla="*/ 974 w 974"/>
                <a:gd name="T113" fmla="*/ 362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74" h="636">
                  <a:moveTo>
                    <a:pt x="974" y="362"/>
                  </a:moveTo>
                  <a:lnTo>
                    <a:pt x="894" y="406"/>
                  </a:lnTo>
                  <a:lnTo>
                    <a:pt x="760" y="176"/>
                  </a:lnTo>
                  <a:lnTo>
                    <a:pt x="760" y="176"/>
                  </a:lnTo>
                  <a:lnTo>
                    <a:pt x="756" y="170"/>
                  </a:lnTo>
                  <a:lnTo>
                    <a:pt x="742" y="150"/>
                  </a:lnTo>
                  <a:lnTo>
                    <a:pt x="720" y="122"/>
                  </a:lnTo>
                  <a:lnTo>
                    <a:pt x="706" y="106"/>
                  </a:lnTo>
                  <a:lnTo>
                    <a:pt x="688" y="90"/>
                  </a:lnTo>
                  <a:lnTo>
                    <a:pt x="670" y="74"/>
                  </a:lnTo>
                  <a:lnTo>
                    <a:pt x="648" y="58"/>
                  </a:lnTo>
                  <a:lnTo>
                    <a:pt x="626" y="44"/>
                  </a:lnTo>
                  <a:lnTo>
                    <a:pt x="600" y="30"/>
                  </a:lnTo>
                  <a:lnTo>
                    <a:pt x="572" y="18"/>
                  </a:lnTo>
                  <a:lnTo>
                    <a:pt x="542" y="10"/>
                  </a:lnTo>
                  <a:lnTo>
                    <a:pt x="512" y="4"/>
                  </a:lnTo>
                  <a:lnTo>
                    <a:pt x="478" y="0"/>
                  </a:lnTo>
                  <a:lnTo>
                    <a:pt x="478" y="0"/>
                  </a:lnTo>
                  <a:lnTo>
                    <a:pt x="460" y="2"/>
                  </a:lnTo>
                  <a:lnTo>
                    <a:pt x="444" y="2"/>
                  </a:lnTo>
                  <a:lnTo>
                    <a:pt x="428" y="6"/>
                  </a:lnTo>
                  <a:lnTo>
                    <a:pt x="412" y="10"/>
                  </a:lnTo>
                  <a:lnTo>
                    <a:pt x="382" y="22"/>
                  </a:lnTo>
                  <a:lnTo>
                    <a:pt x="352" y="36"/>
                  </a:lnTo>
                  <a:lnTo>
                    <a:pt x="326" y="54"/>
                  </a:lnTo>
                  <a:lnTo>
                    <a:pt x="302" y="74"/>
                  </a:lnTo>
                  <a:lnTo>
                    <a:pt x="280" y="96"/>
                  </a:lnTo>
                  <a:lnTo>
                    <a:pt x="260" y="118"/>
                  </a:lnTo>
                  <a:lnTo>
                    <a:pt x="242" y="142"/>
                  </a:lnTo>
                  <a:lnTo>
                    <a:pt x="226" y="162"/>
                  </a:lnTo>
                  <a:lnTo>
                    <a:pt x="202" y="202"/>
                  </a:lnTo>
                  <a:lnTo>
                    <a:pt x="186" y="228"/>
                  </a:lnTo>
                  <a:lnTo>
                    <a:pt x="180" y="240"/>
                  </a:lnTo>
                  <a:lnTo>
                    <a:pt x="0" y="556"/>
                  </a:lnTo>
                  <a:lnTo>
                    <a:pt x="136" y="636"/>
                  </a:lnTo>
                  <a:lnTo>
                    <a:pt x="360" y="244"/>
                  </a:lnTo>
                  <a:lnTo>
                    <a:pt x="360" y="244"/>
                  </a:lnTo>
                  <a:lnTo>
                    <a:pt x="370" y="232"/>
                  </a:lnTo>
                  <a:lnTo>
                    <a:pt x="384" y="220"/>
                  </a:lnTo>
                  <a:lnTo>
                    <a:pt x="402" y="206"/>
                  </a:lnTo>
                  <a:lnTo>
                    <a:pt x="422" y="192"/>
                  </a:lnTo>
                  <a:lnTo>
                    <a:pt x="444" y="180"/>
                  </a:lnTo>
                  <a:lnTo>
                    <a:pt x="456" y="178"/>
                  </a:lnTo>
                  <a:lnTo>
                    <a:pt x="468" y="174"/>
                  </a:lnTo>
                  <a:lnTo>
                    <a:pt x="480" y="174"/>
                  </a:lnTo>
                  <a:lnTo>
                    <a:pt x="492" y="174"/>
                  </a:lnTo>
                  <a:lnTo>
                    <a:pt x="492" y="174"/>
                  </a:lnTo>
                  <a:lnTo>
                    <a:pt x="516" y="180"/>
                  </a:lnTo>
                  <a:lnTo>
                    <a:pt x="538" y="188"/>
                  </a:lnTo>
                  <a:lnTo>
                    <a:pt x="558" y="200"/>
                  </a:lnTo>
                  <a:lnTo>
                    <a:pt x="576" y="210"/>
                  </a:lnTo>
                  <a:lnTo>
                    <a:pt x="602" y="232"/>
                  </a:lnTo>
                  <a:lnTo>
                    <a:pt x="610" y="240"/>
                  </a:lnTo>
                  <a:lnTo>
                    <a:pt x="750" y="488"/>
                  </a:lnTo>
                  <a:lnTo>
                    <a:pt x="668" y="534"/>
                  </a:lnTo>
                  <a:lnTo>
                    <a:pt x="910" y="606"/>
                  </a:lnTo>
                  <a:lnTo>
                    <a:pt x="974" y="3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5232" y="1785"/>
              <a:ext cx="764" cy="930"/>
            </a:xfrm>
            <a:custGeom>
              <a:avLst/>
              <a:gdLst>
                <a:gd name="T0" fmla="*/ 176 w 764"/>
                <a:gd name="T1" fmla="*/ 930 h 930"/>
                <a:gd name="T2" fmla="*/ 178 w 764"/>
                <a:gd name="T3" fmla="*/ 840 h 930"/>
                <a:gd name="T4" fmla="*/ 442 w 764"/>
                <a:gd name="T5" fmla="*/ 840 h 930"/>
                <a:gd name="T6" fmla="*/ 442 w 764"/>
                <a:gd name="T7" fmla="*/ 840 h 930"/>
                <a:gd name="T8" fmla="*/ 450 w 764"/>
                <a:gd name="T9" fmla="*/ 840 h 930"/>
                <a:gd name="T10" fmla="*/ 474 w 764"/>
                <a:gd name="T11" fmla="*/ 838 h 930"/>
                <a:gd name="T12" fmla="*/ 508 w 764"/>
                <a:gd name="T13" fmla="*/ 832 h 930"/>
                <a:gd name="T14" fmla="*/ 530 w 764"/>
                <a:gd name="T15" fmla="*/ 828 h 930"/>
                <a:gd name="T16" fmla="*/ 552 w 764"/>
                <a:gd name="T17" fmla="*/ 822 h 930"/>
                <a:gd name="T18" fmla="*/ 574 w 764"/>
                <a:gd name="T19" fmla="*/ 814 h 930"/>
                <a:gd name="T20" fmla="*/ 598 w 764"/>
                <a:gd name="T21" fmla="*/ 804 h 930"/>
                <a:gd name="T22" fmla="*/ 624 w 764"/>
                <a:gd name="T23" fmla="*/ 790 h 930"/>
                <a:gd name="T24" fmla="*/ 648 w 764"/>
                <a:gd name="T25" fmla="*/ 776 h 930"/>
                <a:gd name="T26" fmla="*/ 670 w 764"/>
                <a:gd name="T27" fmla="*/ 758 h 930"/>
                <a:gd name="T28" fmla="*/ 694 w 764"/>
                <a:gd name="T29" fmla="*/ 738 h 930"/>
                <a:gd name="T30" fmla="*/ 714 w 764"/>
                <a:gd name="T31" fmla="*/ 714 h 930"/>
                <a:gd name="T32" fmla="*/ 734 w 764"/>
                <a:gd name="T33" fmla="*/ 686 h 930"/>
                <a:gd name="T34" fmla="*/ 734 w 764"/>
                <a:gd name="T35" fmla="*/ 686 h 930"/>
                <a:gd name="T36" fmla="*/ 742 w 764"/>
                <a:gd name="T37" fmla="*/ 670 h 930"/>
                <a:gd name="T38" fmla="*/ 748 w 764"/>
                <a:gd name="T39" fmla="*/ 656 h 930"/>
                <a:gd name="T40" fmla="*/ 754 w 764"/>
                <a:gd name="T41" fmla="*/ 640 h 930"/>
                <a:gd name="T42" fmla="*/ 758 w 764"/>
                <a:gd name="T43" fmla="*/ 624 h 930"/>
                <a:gd name="T44" fmla="*/ 764 w 764"/>
                <a:gd name="T45" fmla="*/ 592 h 930"/>
                <a:gd name="T46" fmla="*/ 764 w 764"/>
                <a:gd name="T47" fmla="*/ 562 h 930"/>
                <a:gd name="T48" fmla="*/ 762 w 764"/>
                <a:gd name="T49" fmla="*/ 530 h 930"/>
                <a:gd name="T50" fmla="*/ 758 w 764"/>
                <a:gd name="T51" fmla="*/ 498 h 930"/>
                <a:gd name="T52" fmla="*/ 750 w 764"/>
                <a:gd name="T53" fmla="*/ 468 h 930"/>
                <a:gd name="T54" fmla="*/ 742 w 764"/>
                <a:gd name="T55" fmla="*/ 440 h 930"/>
                <a:gd name="T56" fmla="*/ 730 w 764"/>
                <a:gd name="T57" fmla="*/ 414 h 930"/>
                <a:gd name="T58" fmla="*/ 720 w 764"/>
                <a:gd name="T59" fmla="*/ 390 h 930"/>
                <a:gd name="T60" fmla="*/ 700 w 764"/>
                <a:gd name="T61" fmla="*/ 350 h 930"/>
                <a:gd name="T62" fmla="*/ 684 w 764"/>
                <a:gd name="T63" fmla="*/ 322 h 930"/>
                <a:gd name="T64" fmla="*/ 678 w 764"/>
                <a:gd name="T65" fmla="*/ 312 h 930"/>
                <a:gd name="T66" fmla="*/ 496 w 764"/>
                <a:gd name="T67" fmla="*/ 0 h 930"/>
                <a:gd name="T68" fmla="*/ 362 w 764"/>
                <a:gd name="T69" fmla="*/ 76 h 930"/>
                <a:gd name="T70" fmla="*/ 584 w 764"/>
                <a:gd name="T71" fmla="*/ 462 h 930"/>
                <a:gd name="T72" fmla="*/ 584 w 764"/>
                <a:gd name="T73" fmla="*/ 462 h 930"/>
                <a:gd name="T74" fmla="*/ 588 w 764"/>
                <a:gd name="T75" fmla="*/ 478 h 930"/>
                <a:gd name="T76" fmla="*/ 592 w 764"/>
                <a:gd name="T77" fmla="*/ 496 h 930"/>
                <a:gd name="T78" fmla="*/ 596 w 764"/>
                <a:gd name="T79" fmla="*/ 518 h 930"/>
                <a:gd name="T80" fmla="*/ 598 w 764"/>
                <a:gd name="T81" fmla="*/ 542 h 930"/>
                <a:gd name="T82" fmla="*/ 596 w 764"/>
                <a:gd name="T83" fmla="*/ 566 h 930"/>
                <a:gd name="T84" fmla="*/ 594 w 764"/>
                <a:gd name="T85" fmla="*/ 578 h 930"/>
                <a:gd name="T86" fmla="*/ 590 w 764"/>
                <a:gd name="T87" fmla="*/ 590 h 930"/>
                <a:gd name="T88" fmla="*/ 584 w 764"/>
                <a:gd name="T89" fmla="*/ 602 h 930"/>
                <a:gd name="T90" fmla="*/ 578 w 764"/>
                <a:gd name="T91" fmla="*/ 612 h 930"/>
                <a:gd name="T92" fmla="*/ 578 w 764"/>
                <a:gd name="T93" fmla="*/ 612 h 930"/>
                <a:gd name="T94" fmla="*/ 562 w 764"/>
                <a:gd name="T95" fmla="*/ 628 h 930"/>
                <a:gd name="T96" fmla="*/ 542 w 764"/>
                <a:gd name="T97" fmla="*/ 644 h 930"/>
                <a:gd name="T98" fmla="*/ 524 w 764"/>
                <a:gd name="T99" fmla="*/ 656 h 930"/>
                <a:gd name="T100" fmla="*/ 504 w 764"/>
                <a:gd name="T101" fmla="*/ 664 h 930"/>
                <a:gd name="T102" fmla="*/ 474 w 764"/>
                <a:gd name="T103" fmla="*/ 676 h 930"/>
                <a:gd name="T104" fmla="*/ 462 w 764"/>
                <a:gd name="T105" fmla="*/ 680 h 930"/>
                <a:gd name="T106" fmla="*/ 182 w 764"/>
                <a:gd name="T107" fmla="*/ 676 h 930"/>
                <a:gd name="T108" fmla="*/ 184 w 764"/>
                <a:gd name="T109" fmla="*/ 582 h 930"/>
                <a:gd name="T110" fmla="*/ 0 w 764"/>
                <a:gd name="T111" fmla="*/ 754 h 930"/>
                <a:gd name="T112" fmla="*/ 176 w 764"/>
                <a:gd name="T113" fmla="*/ 930 h 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64" h="930">
                  <a:moveTo>
                    <a:pt x="176" y="930"/>
                  </a:moveTo>
                  <a:lnTo>
                    <a:pt x="178" y="840"/>
                  </a:lnTo>
                  <a:lnTo>
                    <a:pt x="442" y="840"/>
                  </a:lnTo>
                  <a:lnTo>
                    <a:pt x="442" y="840"/>
                  </a:lnTo>
                  <a:lnTo>
                    <a:pt x="450" y="840"/>
                  </a:lnTo>
                  <a:lnTo>
                    <a:pt x="474" y="838"/>
                  </a:lnTo>
                  <a:lnTo>
                    <a:pt x="508" y="832"/>
                  </a:lnTo>
                  <a:lnTo>
                    <a:pt x="530" y="828"/>
                  </a:lnTo>
                  <a:lnTo>
                    <a:pt x="552" y="822"/>
                  </a:lnTo>
                  <a:lnTo>
                    <a:pt x="574" y="814"/>
                  </a:lnTo>
                  <a:lnTo>
                    <a:pt x="598" y="804"/>
                  </a:lnTo>
                  <a:lnTo>
                    <a:pt x="624" y="790"/>
                  </a:lnTo>
                  <a:lnTo>
                    <a:pt x="648" y="776"/>
                  </a:lnTo>
                  <a:lnTo>
                    <a:pt x="670" y="758"/>
                  </a:lnTo>
                  <a:lnTo>
                    <a:pt x="694" y="738"/>
                  </a:lnTo>
                  <a:lnTo>
                    <a:pt x="714" y="714"/>
                  </a:lnTo>
                  <a:lnTo>
                    <a:pt x="734" y="686"/>
                  </a:lnTo>
                  <a:lnTo>
                    <a:pt x="734" y="686"/>
                  </a:lnTo>
                  <a:lnTo>
                    <a:pt x="742" y="670"/>
                  </a:lnTo>
                  <a:lnTo>
                    <a:pt x="748" y="656"/>
                  </a:lnTo>
                  <a:lnTo>
                    <a:pt x="754" y="640"/>
                  </a:lnTo>
                  <a:lnTo>
                    <a:pt x="758" y="624"/>
                  </a:lnTo>
                  <a:lnTo>
                    <a:pt x="764" y="592"/>
                  </a:lnTo>
                  <a:lnTo>
                    <a:pt x="764" y="562"/>
                  </a:lnTo>
                  <a:lnTo>
                    <a:pt x="762" y="530"/>
                  </a:lnTo>
                  <a:lnTo>
                    <a:pt x="758" y="498"/>
                  </a:lnTo>
                  <a:lnTo>
                    <a:pt x="750" y="468"/>
                  </a:lnTo>
                  <a:lnTo>
                    <a:pt x="742" y="440"/>
                  </a:lnTo>
                  <a:lnTo>
                    <a:pt x="730" y="414"/>
                  </a:lnTo>
                  <a:lnTo>
                    <a:pt x="720" y="390"/>
                  </a:lnTo>
                  <a:lnTo>
                    <a:pt x="700" y="350"/>
                  </a:lnTo>
                  <a:lnTo>
                    <a:pt x="684" y="322"/>
                  </a:lnTo>
                  <a:lnTo>
                    <a:pt x="678" y="312"/>
                  </a:lnTo>
                  <a:lnTo>
                    <a:pt x="496" y="0"/>
                  </a:lnTo>
                  <a:lnTo>
                    <a:pt x="362" y="76"/>
                  </a:lnTo>
                  <a:lnTo>
                    <a:pt x="584" y="462"/>
                  </a:lnTo>
                  <a:lnTo>
                    <a:pt x="584" y="462"/>
                  </a:lnTo>
                  <a:lnTo>
                    <a:pt x="588" y="478"/>
                  </a:lnTo>
                  <a:lnTo>
                    <a:pt x="592" y="496"/>
                  </a:lnTo>
                  <a:lnTo>
                    <a:pt x="596" y="518"/>
                  </a:lnTo>
                  <a:lnTo>
                    <a:pt x="598" y="542"/>
                  </a:lnTo>
                  <a:lnTo>
                    <a:pt x="596" y="566"/>
                  </a:lnTo>
                  <a:lnTo>
                    <a:pt x="594" y="578"/>
                  </a:lnTo>
                  <a:lnTo>
                    <a:pt x="590" y="590"/>
                  </a:lnTo>
                  <a:lnTo>
                    <a:pt x="584" y="602"/>
                  </a:lnTo>
                  <a:lnTo>
                    <a:pt x="578" y="612"/>
                  </a:lnTo>
                  <a:lnTo>
                    <a:pt x="578" y="612"/>
                  </a:lnTo>
                  <a:lnTo>
                    <a:pt x="562" y="628"/>
                  </a:lnTo>
                  <a:lnTo>
                    <a:pt x="542" y="644"/>
                  </a:lnTo>
                  <a:lnTo>
                    <a:pt x="524" y="656"/>
                  </a:lnTo>
                  <a:lnTo>
                    <a:pt x="504" y="664"/>
                  </a:lnTo>
                  <a:lnTo>
                    <a:pt x="474" y="676"/>
                  </a:lnTo>
                  <a:lnTo>
                    <a:pt x="462" y="680"/>
                  </a:lnTo>
                  <a:lnTo>
                    <a:pt x="182" y="676"/>
                  </a:lnTo>
                  <a:lnTo>
                    <a:pt x="184" y="582"/>
                  </a:lnTo>
                  <a:lnTo>
                    <a:pt x="0" y="754"/>
                  </a:lnTo>
                  <a:lnTo>
                    <a:pt x="176" y="9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" name="Freeform 30"/>
            <p:cNvSpPr>
              <a:spLocks noEditPoints="1"/>
            </p:cNvSpPr>
            <p:nvPr/>
          </p:nvSpPr>
          <p:spPr bwMode="auto">
            <a:xfrm>
              <a:off x="4730" y="2873"/>
              <a:ext cx="278" cy="350"/>
            </a:xfrm>
            <a:custGeom>
              <a:avLst/>
              <a:gdLst>
                <a:gd name="T0" fmla="*/ 104 w 278"/>
                <a:gd name="T1" fmla="*/ 54 h 350"/>
                <a:gd name="T2" fmla="*/ 104 w 278"/>
                <a:gd name="T3" fmla="*/ 54 h 350"/>
                <a:gd name="T4" fmla="*/ 130 w 278"/>
                <a:gd name="T5" fmla="*/ 54 h 350"/>
                <a:gd name="T6" fmla="*/ 150 w 278"/>
                <a:gd name="T7" fmla="*/ 58 h 350"/>
                <a:gd name="T8" fmla="*/ 166 w 278"/>
                <a:gd name="T9" fmla="*/ 62 h 350"/>
                <a:gd name="T10" fmla="*/ 178 w 278"/>
                <a:gd name="T11" fmla="*/ 68 h 350"/>
                <a:gd name="T12" fmla="*/ 178 w 278"/>
                <a:gd name="T13" fmla="*/ 68 h 350"/>
                <a:gd name="T14" fmla="*/ 186 w 278"/>
                <a:gd name="T15" fmla="*/ 76 h 350"/>
                <a:gd name="T16" fmla="*/ 192 w 278"/>
                <a:gd name="T17" fmla="*/ 86 h 350"/>
                <a:gd name="T18" fmla="*/ 196 w 278"/>
                <a:gd name="T19" fmla="*/ 96 h 350"/>
                <a:gd name="T20" fmla="*/ 198 w 278"/>
                <a:gd name="T21" fmla="*/ 108 h 350"/>
                <a:gd name="T22" fmla="*/ 198 w 278"/>
                <a:gd name="T23" fmla="*/ 108 h 350"/>
                <a:gd name="T24" fmla="*/ 196 w 278"/>
                <a:gd name="T25" fmla="*/ 124 h 350"/>
                <a:gd name="T26" fmla="*/ 192 w 278"/>
                <a:gd name="T27" fmla="*/ 136 h 350"/>
                <a:gd name="T28" fmla="*/ 186 w 278"/>
                <a:gd name="T29" fmla="*/ 148 h 350"/>
                <a:gd name="T30" fmla="*/ 178 w 278"/>
                <a:gd name="T31" fmla="*/ 156 h 350"/>
                <a:gd name="T32" fmla="*/ 178 w 278"/>
                <a:gd name="T33" fmla="*/ 156 h 350"/>
                <a:gd name="T34" fmla="*/ 166 w 278"/>
                <a:gd name="T35" fmla="*/ 164 h 350"/>
                <a:gd name="T36" fmla="*/ 148 w 278"/>
                <a:gd name="T37" fmla="*/ 168 h 350"/>
                <a:gd name="T38" fmla="*/ 124 w 278"/>
                <a:gd name="T39" fmla="*/ 172 h 350"/>
                <a:gd name="T40" fmla="*/ 98 w 278"/>
                <a:gd name="T41" fmla="*/ 172 h 350"/>
                <a:gd name="T42" fmla="*/ 76 w 278"/>
                <a:gd name="T43" fmla="*/ 172 h 350"/>
                <a:gd name="T44" fmla="*/ 76 w 278"/>
                <a:gd name="T45" fmla="*/ 54 h 350"/>
                <a:gd name="T46" fmla="*/ 104 w 278"/>
                <a:gd name="T47" fmla="*/ 54 h 350"/>
                <a:gd name="T48" fmla="*/ 132 w 278"/>
                <a:gd name="T49" fmla="*/ 226 h 350"/>
                <a:gd name="T50" fmla="*/ 132 w 278"/>
                <a:gd name="T51" fmla="*/ 226 h 350"/>
                <a:gd name="T52" fmla="*/ 162 w 278"/>
                <a:gd name="T53" fmla="*/ 224 h 350"/>
                <a:gd name="T54" fmla="*/ 190 w 278"/>
                <a:gd name="T55" fmla="*/ 218 h 350"/>
                <a:gd name="T56" fmla="*/ 204 w 278"/>
                <a:gd name="T57" fmla="*/ 214 h 350"/>
                <a:gd name="T58" fmla="*/ 216 w 278"/>
                <a:gd name="T59" fmla="*/ 208 h 350"/>
                <a:gd name="T60" fmla="*/ 228 w 278"/>
                <a:gd name="T61" fmla="*/ 202 h 350"/>
                <a:gd name="T62" fmla="*/ 238 w 278"/>
                <a:gd name="T63" fmla="*/ 194 h 350"/>
                <a:gd name="T64" fmla="*/ 238 w 278"/>
                <a:gd name="T65" fmla="*/ 194 h 350"/>
                <a:gd name="T66" fmla="*/ 248 w 278"/>
                <a:gd name="T67" fmla="*/ 186 h 350"/>
                <a:gd name="T68" fmla="*/ 256 w 278"/>
                <a:gd name="T69" fmla="*/ 176 h 350"/>
                <a:gd name="T70" fmla="*/ 262 w 278"/>
                <a:gd name="T71" fmla="*/ 166 h 350"/>
                <a:gd name="T72" fmla="*/ 268 w 278"/>
                <a:gd name="T73" fmla="*/ 156 h 350"/>
                <a:gd name="T74" fmla="*/ 272 w 278"/>
                <a:gd name="T75" fmla="*/ 144 h 350"/>
                <a:gd name="T76" fmla="*/ 276 w 278"/>
                <a:gd name="T77" fmla="*/ 132 h 350"/>
                <a:gd name="T78" fmla="*/ 278 w 278"/>
                <a:gd name="T79" fmla="*/ 120 h 350"/>
                <a:gd name="T80" fmla="*/ 278 w 278"/>
                <a:gd name="T81" fmla="*/ 106 h 350"/>
                <a:gd name="T82" fmla="*/ 278 w 278"/>
                <a:gd name="T83" fmla="*/ 106 h 350"/>
                <a:gd name="T84" fmla="*/ 278 w 278"/>
                <a:gd name="T85" fmla="*/ 94 h 350"/>
                <a:gd name="T86" fmla="*/ 276 w 278"/>
                <a:gd name="T87" fmla="*/ 82 h 350"/>
                <a:gd name="T88" fmla="*/ 274 w 278"/>
                <a:gd name="T89" fmla="*/ 70 h 350"/>
                <a:gd name="T90" fmla="*/ 270 w 278"/>
                <a:gd name="T91" fmla="*/ 60 h 350"/>
                <a:gd name="T92" fmla="*/ 264 w 278"/>
                <a:gd name="T93" fmla="*/ 50 h 350"/>
                <a:gd name="T94" fmla="*/ 258 w 278"/>
                <a:gd name="T95" fmla="*/ 42 h 350"/>
                <a:gd name="T96" fmla="*/ 250 w 278"/>
                <a:gd name="T97" fmla="*/ 34 h 350"/>
                <a:gd name="T98" fmla="*/ 242 w 278"/>
                <a:gd name="T99" fmla="*/ 26 h 350"/>
                <a:gd name="T100" fmla="*/ 242 w 278"/>
                <a:gd name="T101" fmla="*/ 26 h 350"/>
                <a:gd name="T102" fmla="*/ 232 w 278"/>
                <a:gd name="T103" fmla="*/ 20 h 350"/>
                <a:gd name="T104" fmla="*/ 222 w 278"/>
                <a:gd name="T105" fmla="*/ 14 h 350"/>
                <a:gd name="T106" fmla="*/ 198 w 278"/>
                <a:gd name="T107" fmla="*/ 6 h 350"/>
                <a:gd name="T108" fmla="*/ 168 w 278"/>
                <a:gd name="T109" fmla="*/ 2 h 350"/>
                <a:gd name="T110" fmla="*/ 136 w 278"/>
                <a:gd name="T111" fmla="*/ 0 h 350"/>
                <a:gd name="T112" fmla="*/ 0 w 278"/>
                <a:gd name="T113" fmla="*/ 0 h 350"/>
                <a:gd name="T114" fmla="*/ 0 w 278"/>
                <a:gd name="T115" fmla="*/ 350 h 350"/>
                <a:gd name="T116" fmla="*/ 76 w 278"/>
                <a:gd name="T117" fmla="*/ 350 h 350"/>
                <a:gd name="T118" fmla="*/ 76 w 278"/>
                <a:gd name="T119" fmla="*/ 226 h 350"/>
                <a:gd name="T120" fmla="*/ 132 w 278"/>
                <a:gd name="T121" fmla="*/ 226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78" h="350">
                  <a:moveTo>
                    <a:pt x="104" y="54"/>
                  </a:moveTo>
                  <a:lnTo>
                    <a:pt x="104" y="54"/>
                  </a:lnTo>
                  <a:lnTo>
                    <a:pt x="130" y="54"/>
                  </a:lnTo>
                  <a:lnTo>
                    <a:pt x="150" y="58"/>
                  </a:lnTo>
                  <a:lnTo>
                    <a:pt x="166" y="62"/>
                  </a:lnTo>
                  <a:lnTo>
                    <a:pt x="178" y="68"/>
                  </a:lnTo>
                  <a:lnTo>
                    <a:pt x="178" y="68"/>
                  </a:lnTo>
                  <a:lnTo>
                    <a:pt x="186" y="76"/>
                  </a:lnTo>
                  <a:lnTo>
                    <a:pt x="192" y="86"/>
                  </a:lnTo>
                  <a:lnTo>
                    <a:pt x="196" y="96"/>
                  </a:lnTo>
                  <a:lnTo>
                    <a:pt x="198" y="108"/>
                  </a:lnTo>
                  <a:lnTo>
                    <a:pt x="198" y="108"/>
                  </a:lnTo>
                  <a:lnTo>
                    <a:pt x="196" y="124"/>
                  </a:lnTo>
                  <a:lnTo>
                    <a:pt x="192" y="136"/>
                  </a:lnTo>
                  <a:lnTo>
                    <a:pt x="186" y="148"/>
                  </a:lnTo>
                  <a:lnTo>
                    <a:pt x="178" y="156"/>
                  </a:lnTo>
                  <a:lnTo>
                    <a:pt x="178" y="156"/>
                  </a:lnTo>
                  <a:lnTo>
                    <a:pt x="166" y="164"/>
                  </a:lnTo>
                  <a:lnTo>
                    <a:pt x="148" y="168"/>
                  </a:lnTo>
                  <a:lnTo>
                    <a:pt x="124" y="172"/>
                  </a:lnTo>
                  <a:lnTo>
                    <a:pt x="98" y="172"/>
                  </a:lnTo>
                  <a:lnTo>
                    <a:pt x="76" y="172"/>
                  </a:lnTo>
                  <a:lnTo>
                    <a:pt x="76" y="54"/>
                  </a:lnTo>
                  <a:lnTo>
                    <a:pt x="104" y="54"/>
                  </a:lnTo>
                  <a:close/>
                  <a:moveTo>
                    <a:pt x="132" y="226"/>
                  </a:moveTo>
                  <a:lnTo>
                    <a:pt x="132" y="226"/>
                  </a:lnTo>
                  <a:lnTo>
                    <a:pt x="162" y="224"/>
                  </a:lnTo>
                  <a:lnTo>
                    <a:pt x="190" y="218"/>
                  </a:lnTo>
                  <a:lnTo>
                    <a:pt x="204" y="214"/>
                  </a:lnTo>
                  <a:lnTo>
                    <a:pt x="216" y="208"/>
                  </a:lnTo>
                  <a:lnTo>
                    <a:pt x="228" y="202"/>
                  </a:lnTo>
                  <a:lnTo>
                    <a:pt x="238" y="194"/>
                  </a:lnTo>
                  <a:lnTo>
                    <a:pt x="238" y="194"/>
                  </a:lnTo>
                  <a:lnTo>
                    <a:pt x="248" y="186"/>
                  </a:lnTo>
                  <a:lnTo>
                    <a:pt x="256" y="176"/>
                  </a:lnTo>
                  <a:lnTo>
                    <a:pt x="262" y="166"/>
                  </a:lnTo>
                  <a:lnTo>
                    <a:pt x="268" y="156"/>
                  </a:lnTo>
                  <a:lnTo>
                    <a:pt x="272" y="144"/>
                  </a:lnTo>
                  <a:lnTo>
                    <a:pt x="276" y="132"/>
                  </a:lnTo>
                  <a:lnTo>
                    <a:pt x="278" y="120"/>
                  </a:lnTo>
                  <a:lnTo>
                    <a:pt x="278" y="106"/>
                  </a:lnTo>
                  <a:lnTo>
                    <a:pt x="278" y="106"/>
                  </a:lnTo>
                  <a:lnTo>
                    <a:pt x="278" y="94"/>
                  </a:lnTo>
                  <a:lnTo>
                    <a:pt x="276" y="82"/>
                  </a:lnTo>
                  <a:lnTo>
                    <a:pt x="274" y="70"/>
                  </a:lnTo>
                  <a:lnTo>
                    <a:pt x="270" y="60"/>
                  </a:lnTo>
                  <a:lnTo>
                    <a:pt x="264" y="50"/>
                  </a:lnTo>
                  <a:lnTo>
                    <a:pt x="258" y="42"/>
                  </a:lnTo>
                  <a:lnTo>
                    <a:pt x="250" y="34"/>
                  </a:lnTo>
                  <a:lnTo>
                    <a:pt x="242" y="26"/>
                  </a:lnTo>
                  <a:lnTo>
                    <a:pt x="242" y="26"/>
                  </a:lnTo>
                  <a:lnTo>
                    <a:pt x="232" y="20"/>
                  </a:lnTo>
                  <a:lnTo>
                    <a:pt x="222" y="14"/>
                  </a:lnTo>
                  <a:lnTo>
                    <a:pt x="198" y="6"/>
                  </a:lnTo>
                  <a:lnTo>
                    <a:pt x="168" y="2"/>
                  </a:lnTo>
                  <a:lnTo>
                    <a:pt x="136" y="0"/>
                  </a:lnTo>
                  <a:lnTo>
                    <a:pt x="0" y="0"/>
                  </a:lnTo>
                  <a:lnTo>
                    <a:pt x="0" y="350"/>
                  </a:lnTo>
                  <a:lnTo>
                    <a:pt x="76" y="350"/>
                  </a:lnTo>
                  <a:lnTo>
                    <a:pt x="76" y="226"/>
                  </a:lnTo>
                  <a:lnTo>
                    <a:pt x="132" y="2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" name="Freeform 31"/>
            <p:cNvSpPr>
              <a:spLocks/>
            </p:cNvSpPr>
            <p:nvPr/>
          </p:nvSpPr>
          <p:spPr bwMode="auto">
            <a:xfrm>
              <a:off x="5064" y="2873"/>
              <a:ext cx="252" cy="350"/>
            </a:xfrm>
            <a:custGeom>
              <a:avLst/>
              <a:gdLst>
                <a:gd name="T0" fmla="*/ 252 w 252"/>
                <a:gd name="T1" fmla="*/ 290 h 350"/>
                <a:gd name="T2" fmla="*/ 76 w 252"/>
                <a:gd name="T3" fmla="*/ 290 h 350"/>
                <a:gd name="T4" fmla="*/ 76 w 252"/>
                <a:gd name="T5" fmla="*/ 192 h 350"/>
                <a:gd name="T6" fmla="*/ 240 w 252"/>
                <a:gd name="T7" fmla="*/ 192 h 350"/>
                <a:gd name="T8" fmla="*/ 240 w 252"/>
                <a:gd name="T9" fmla="*/ 132 h 350"/>
                <a:gd name="T10" fmla="*/ 76 w 252"/>
                <a:gd name="T11" fmla="*/ 132 h 350"/>
                <a:gd name="T12" fmla="*/ 76 w 252"/>
                <a:gd name="T13" fmla="*/ 58 h 350"/>
                <a:gd name="T14" fmla="*/ 252 w 252"/>
                <a:gd name="T15" fmla="*/ 58 h 350"/>
                <a:gd name="T16" fmla="*/ 252 w 252"/>
                <a:gd name="T17" fmla="*/ 0 h 350"/>
                <a:gd name="T18" fmla="*/ 0 w 252"/>
                <a:gd name="T19" fmla="*/ 0 h 350"/>
                <a:gd name="T20" fmla="*/ 0 w 252"/>
                <a:gd name="T21" fmla="*/ 350 h 350"/>
                <a:gd name="T22" fmla="*/ 252 w 252"/>
                <a:gd name="T23" fmla="*/ 350 h 350"/>
                <a:gd name="T24" fmla="*/ 252 w 252"/>
                <a:gd name="T25" fmla="*/ 29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350">
                  <a:moveTo>
                    <a:pt x="252" y="290"/>
                  </a:moveTo>
                  <a:lnTo>
                    <a:pt x="76" y="290"/>
                  </a:lnTo>
                  <a:lnTo>
                    <a:pt x="76" y="192"/>
                  </a:lnTo>
                  <a:lnTo>
                    <a:pt x="240" y="192"/>
                  </a:lnTo>
                  <a:lnTo>
                    <a:pt x="240" y="132"/>
                  </a:lnTo>
                  <a:lnTo>
                    <a:pt x="76" y="132"/>
                  </a:lnTo>
                  <a:lnTo>
                    <a:pt x="76" y="58"/>
                  </a:lnTo>
                  <a:lnTo>
                    <a:pt x="252" y="58"/>
                  </a:lnTo>
                  <a:lnTo>
                    <a:pt x="252" y="0"/>
                  </a:lnTo>
                  <a:lnTo>
                    <a:pt x="0" y="0"/>
                  </a:lnTo>
                  <a:lnTo>
                    <a:pt x="0" y="350"/>
                  </a:lnTo>
                  <a:lnTo>
                    <a:pt x="252" y="350"/>
                  </a:lnTo>
                  <a:lnTo>
                    <a:pt x="252" y="2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8" name="Freeform 32"/>
            <p:cNvSpPr>
              <a:spLocks/>
            </p:cNvSpPr>
            <p:nvPr/>
          </p:nvSpPr>
          <p:spPr bwMode="auto">
            <a:xfrm>
              <a:off x="5340" y="2873"/>
              <a:ext cx="312" cy="350"/>
            </a:xfrm>
            <a:custGeom>
              <a:avLst/>
              <a:gdLst>
                <a:gd name="T0" fmla="*/ 312 w 312"/>
                <a:gd name="T1" fmla="*/ 0 h 350"/>
                <a:gd name="T2" fmla="*/ 0 w 312"/>
                <a:gd name="T3" fmla="*/ 0 h 350"/>
                <a:gd name="T4" fmla="*/ 0 w 312"/>
                <a:gd name="T5" fmla="*/ 58 h 350"/>
                <a:gd name="T6" fmla="*/ 118 w 312"/>
                <a:gd name="T7" fmla="*/ 58 h 350"/>
                <a:gd name="T8" fmla="*/ 118 w 312"/>
                <a:gd name="T9" fmla="*/ 350 h 350"/>
                <a:gd name="T10" fmla="*/ 194 w 312"/>
                <a:gd name="T11" fmla="*/ 350 h 350"/>
                <a:gd name="T12" fmla="*/ 194 w 312"/>
                <a:gd name="T13" fmla="*/ 58 h 350"/>
                <a:gd name="T14" fmla="*/ 312 w 312"/>
                <a:gd name="T15" fmla="*/ 58 h 350"/>
                <a:gd name="T16" fmla="*/ 312 w 312"/>
                <a:gd name="T17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2" h="350">
                  <a:moveTo>
                    <a:pt x="312" y="0"/>
                  </a:moveTo>
                  <a:lnTo>
                    <a:pt x="0" y="0"/>
                  </a:lnTo>
                  <a:lnTo>
                    <a:pt x="0" y="58"/>
                  </a:lnTo>
                  <a:lnTo>
                    <a:pt x="118" y="58"/>
                  </a:lnTo>
                  <a:lnTo>
                    <a:pt x="118" y="350"/>
                  </a:lnTo>
                  <a:lnTo>
                    <a:pt x="194" y="350"/>
                  </a:lnTo>
                  <a:lnTo>
                    <a:pt x="194" y="58"/>
                  </a:lnTo>
                  <a:lnTo>
                    <a:pt x="312" y="58"/>
                  </a:lnTo>
                  <a:lnTo>
                    <a:pt x="3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9" name="Freeform 33"/>
            <p:cNvSpPr>
              <a:spLocks/>
            </p:cNvSpPr>
            <p:nvPr/>
          </p:nvSpPr>
          <p:spPr bwMode="auto">
            <a:xfrm>
              <a:off x="5016" y="1665"/>
              <a:ext cx="226" cy="632"/>
            </a:xfrm>
            <a:custGeom>
              <a:avLst/>
              <a:gdLst>
                <a:gd name="T0" fmla="*/ 122 w 226"/>
                <a:gd name="T1" fmla="*/ 184 h 632"/>
                <a:gd name="T2" fmla="*/ 122 w 226"/>
                <a:gd name="T3" fmla="*/ 632 h 632"/>
                <a:gd name="T4" fmla="*/ 226 w 226"/>
                <a:gd name="T5" fmla="*/ 632 h 632"/>
                <a:gd name="T6" fmla="*/ 226 w 226"/>
                <a:gd name="T7" fmla="*/ 0 h 632"/>
                <a:gd name="T8" fmla="*/ 140 w 226"/>
                <a:gd name="T9" fmla="*/ 0 h 632"/>
                <a:gd name="T10" fmla="*/ 140 w 226"/>
                <a:gd name="T11" fmla="*/ 0 h 632"/>
                <a:gd name="T12" fmla="*/ 132 w 226"/>
                <a:gd name="T13" fmla="*/ 28 h 632"/>
                <a:gd name="T14" fmla="*/ 128 w 226"/>
                <a:gd name="T15" fmla="*/ 40 h 632"/>
                <a:gd name="T16" fmla="*/ 122 w 226"/>
                <a:gd name="T17" fmla="*/ 52 h 632"/>
                <a:gd name="T18" fmla="*/ 114 w 226"/>
                <a:gd name="T19" fmla="*/ 60 h 632"/>
                <a:gd name="T20" fmla="*/ 108 w 226"/>
                <a:gd name="T21" fmla="*/ 70 h 632"/>
                <a:gd name="T22" fmla="*/ 100 w 226"/>
                <a:gd name="T23" fmla="*/ 76 h 632"/>
                <a:gd name="T24" fmla="*/ 90 w 226"/>
                <a:gd name="T25" fmla="*/ 82 h 632"/>
                <a:gd name="T26" fmla="*/ 90 w 226"/>
                <a:gd name="T27" fmla="*/ 82 h 632"/>
                <a:gd name="T28" fmla="*/ 76 w 226"/>
                <a:gd name="T29" fmla="*/ 92 h 632"/>
                <a:gd name="T30" fmla="*/ 56 w 226"/>
                <a:gd name="T31" fmla="*/ 98 h 632"/>
                <a:gd name="T32" fmla="*/ 30 w 226"/>
                <a:gd name="T33" fmla="*/ 104 h 632"/>
                <a:gd name="T34" fmla="*/ 0 w 226"/>
                <a:gd name="T35" fmla="*/ 108 h 632"/>
                <a:gd name="T36" fmla="*/ 0 w 226"/>
                <a:gd name="T37" fmla="*/ 184 h 632"/>
                <a:gd name="T38" fmla="*/ 122 w 226"/>
                <a:gd name="T39" fmla="*/ 184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6" h="632">
                  <a:moveTo>
                    <a:pt x="122" y="184"/>
                  </a:moveTo>
                  <a:lnTo>
                    <a:pt x="122" y="632"/>
                  </a:lnTo>
                  <a:lnTo>
                    <a:pt x="226" y="632"/>
                  </a:lnTo>
                  <a:lnTo>
                    <a:pt x="226" y="0"/>
                  </a:lnTo>
                  <a:lnTo>
                    <a:pt x="140" y="0"/>
                  </a:lnTo>
                  <a:lnTo>
                    <a:pt x="140" y="0"/>
                  </a:lnTo>
                  <a:lnTo>
                    <a:pt x="132" y="28"/>
                  </a:lnTo>
                  <a:lnTo>
                    <a:pt x="128" y="40"/>
                  </a:lnTo>
                  <a:lnTo>
                    <a:pt x="122" y="52"/>
                  </a:lnTo>
                  <a:lnTo>
                    <a:pt x="114" y="60"/>
                  </a:lnTo>
                  <a:lnTo>
                    <a:pt x="108" y="70"/>
                  </a:lnTo>
                  <a:lnTo>
                    <a:pt x="100" y="76"/>
                  </a:lnTo>
                  <a:lnTo>
                    <a:pt x="90" y="82"/>
                  </a:lnTo>
                  <a:lnTo>
                    <a:pt x="90" y="82"/>
                  </a:lnTo>
                  <a:lnTo>
                    <a:pt x="76" y="92"/>
                  </a:lnTo>
                  <a:lnTo>
                    <a:pt x="56" y="98"/>
                  </a:lnTo>
                  <a:lnTo>
                    <a:pt x="30" y="104"/>
                  </a:lnTo>
                  <a:lnTo>
                    <a:pt x="0" y="108"/>
                  </a:lnTo>
                  <a:lnTo>
                    <a:pt x="0" y="184"/>
                  </a:lnTo>
                  <a:lnTo>
                    <a:pt x="122" y="18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96" name="グループ化 95"/>
          <p:cNvGrpSpPr/>
          <p:nvPr/>
        </p:nvGrpSpPr>
        <p:grpSpPr>
          <a:xfrm>
            <a:off x="7903763" y="2803673"/>
            <a:ext cx="1605038" cy="1590189"/>
            <a:chOff x="3549650" y="6308725"/>
            <a:chExt cx="1483752" cy="1470025"/>
          </a:xfrm>
        </p:grpSpPr>
        <p:sp>
          <p:nvSpPr>
            <p:cNvPr id="92" name="Freeform 38"/>
            <p:cNvSpPr>
              <a:spLocks/>
            </p:cNvSpPr>
            <p:nvPr/>
          </p:nvSpPr>
          <p:spPr bwMode="auto">
            <a:xfrm>
              <a:off x="3549650" y="6308725"/>
              <a:ext cx="1483752" cy="1470025"/>
            </a:xfrm>
            <a:custGeom>
              <a:avLst/>
              <a:gdLst>
                <a:gd name="T0" fmla="*/ 15 w 3567"/>
                <a:gd name="T1" fmla="*/ 1992 h 3534"/>
                <a:gd name="T2" fmla="*/ 79 w 3567"/>
                <a:gd name="T3" fmla="*/ 2293 h 3534"/>
                <a:gd name="T4" fmla="*/ 193 w 3567"/>
                <a:gd name="T5" fmla="*/ 2571 h 3534"/>
                <a:gd name="T6" fmla="*/ 351 w 3567"/>
                <a:gd name="T7" fmla="*/ 2824 h 3534"/>
                <a:gd name="T8" fmla="*/ 548 w 3567"/>
                <a:gd name="T9" fmla="*/ 3046 h 3534"/>
                <a:gd name="T10" fmla="*/ 778 w 3567"/>
                <a:gd name="T11" fmla="*/ 3233 h 3534"/>
                <a:gd name="T12" fmla="*/ 1039 w 3567"/>
                <a:gd name="T13" fmla="*/ 3378 h 3534"/>
                <a:gd name="T14" fmla="*/ 1325 w 3567"/>
                <a:gd name="T15" fmla="*/ 3478 h 3534"/>
                <a:gd name="T16" fmla="*/ 1631 w 3567"/>
                <a:gd name="T17" fmla="*/ 3529 h 3534"/>
                <a:gd name="T18" fmla="*/ 1892 w 3567"/>
                <a:gd name="T19" fmla="*/ 3529 h 3534"/>
                <a:gd name="T20" fmla="*/ 2175 w 3567"/>
                <a:gd name="T21" fmla="*/ 3486 h 3534"/>
                <a:gd name="T22" fmla="*/ 2442 w 3567"/>
                <a:gd name="T23" fmla="*/ 3400 h 3534"/>
                <a:gd name="T24" fmla="*/ 2689 w 3567"/>
                <a:gd name="T25" fmla="*/ 3274 h 3534"/>
                <a:gd name="T26" fmla="*/ 2911 w 3567"/>
                <a:gd name="T27" fmla="*/ 3113 h 3534"/>
                <a:gd name="T28" fmla="*/ 3105 w 3567"/>
                <a:gd name="T29" fmla="*/ 2920 h 3534"/>
                <a:gd name="T30" fmla="*/ 3268 w 3567"/>
                <a:gd name="T31" fmla="*/ 2699 h 3534"/>
                <a:gd name="T32" fmla="*/ 3395 w 3567"/>
                <a:gd name="T33" fmla="*/ 2453 h 3534"/>
                <a:gd name="T34" fmla="*/ 3483 w 3567"/>
                <a:gd name="T35" fmla="*/ 2187 h 3534"/>
                <a:gd name="T36" fmla="*/ 3056 w 3567"/>
                <a:gd name="T37" fmla="*/ 1922 h 3534"/>
                <a:gd name="T38" fmla="*/ 2941 w 3567"/>
                <a:gd name="T39" fmla="*/ 2320 h 3534"/>
                <a:gd name="T40" fmla="*/ 2714 w 3567"/>
                <a:gd name="T41" fmla="*/ 2654 h 3534"/>
                <a:gd name="T42" fmla="*/ 2396 w 3567"/>
                <a:gd name="T43" fmla="*/ 2903 h 3534"/>
                <a:gd name="T44" fmla="*/ 2009 w 3567"/>
                <a:gd name="T45" fmla="*/ 3042 h 3534"/>
                <a:gd name="T46" fmla="*/ 1699 w 3567"/>
                <a:gd name="T47" fmla="*/ 3064 h 3534"/>
                <a:gd name="T48" fmla="*/ 1474 w 3567"/>
                <a:gd name="T49" fmla="*/ 3032 h 3534"/>
                <a:gd name="T50" fmla="*/ 1261 w 3567"/>
                <a:gd name="T51" fmla="*/ 2963 h 3534"/>
                <a:gd name="T52" fmla="*/ 1067 w 3567"/>
                <a:gd name="T53" fmla="*/ 2860 h 3534"/>
                <a:gd name="T54" fmla="*/ 894 w 3567"/>
                <a:gd name="T55" fmla="*/ 2729 h 3534"/>
                <a:gd name="T56" fmla="*/ 745 w 3567"/>
                <a:gd name="T57" fmla="*/ 2569 h 3534"/>
                <a:gd name="T58" fmla="*/ 625 w 3567"/>
                <a:gd name="T59" fmla="*/ 2386 h 3534"/>
                <a:gd name="T60" fmla="*/ 537 w 3567"/>
                <a:gd name="T61" fmla="*/ 2183 h 3534"/>
                <a:gd name="T62" fmla="*/ 483 w 3567"/>
                <a:gd name="T63" fmla="*/ 1965 h 3534"/>
                <a:gd name="T64" fmla="*/ 468 w 3567"/>
                <a:gd name="T65" fmla="*/ 1767 h 3534"/>
                <a:gd name="T66" fmla="*/ 489 w 3567"/>
                <a:gd name="T67" fmla="*/ 1538 h 3534"/>
                <a:gd name="T68" fmla="*/ 548 w 3567"/>
                <a:gd name="T69" fmla="*/ 1320 h 3534"/>
                <a:gd name="T70" fmla="*/ 640 w 3567"/>
                <a:gd name="T71" fmla="*/ 1120 h 3534"/>
                <a:gd name="T72" fmla="*/ 765 w 3567"/>
                <a:gd name="T73" fmla="*/ 941 h 3534"/>
                <a:gd name="T74" fmla="*/ 917 w 3567"/>
                <a:gd name="T75" fmla="*/ 785 h 3534"/>
                <a:gd name="T76" fmla="*/ 1093 w 3567"/>
                <a:gd name="T77" fmla="*/ 657 h 3534"/>
                <a:gd name="T78" fmla="*/ 1291 w 3567"/>
                <a:gd name="T79" fmla="*/ 559 h 3534"/>
                <a:gd name="T80" fmla="*/ 1505 w 3567"/>
                <a:gd name="T81" fmla="*/ 495 h 3534"/>
                <a:gd name="T82" fmla="*/ 1733 w 3567"/>
                <a:gd name="T83" fmla="*/ 469 h 3534"/>
                <a:gd name="T84" fmla="*/ 2024 w 3567"/>
                <a:gd name="T85" fmla="*/ 494 h 3534"/>
                <a:gd name="T86" fmla="*/ 2353 w 3567"/>
                <a:gd name="T87" fmla="*/ 609 h 3534"/>
                <a:gd name="T88" fmla="*/ 2636 w 3567"/>
                <a:gd name="T89" fmla="*/ 803 h 3534"/>
                <a:gd name="T90" fmla="*/ 2857 w 3567"/>
                <a:gd name="T91" fmla="*/ 1063 h 3534"/>
                <a:gd name="T92" fmla="*/ 2816 w 3567"/>
                <a:gd name="T93" fmla="*/ 1367 h 3534"/>
                <a:gd name="T94" fmla="*/ 3373 w 3567"/>
                <a:gd name="T95" fmla="*/ 1032 h 3534"/>
                <a:gd name="T96" fmla="*/ 3116 w 3567"/>
                <a:gd name="T97" fmla="*/ 627 h 3534"/>
                <a:gd name="T98" fmla="*/ 2762 w 3567"/>
                <a:gd name="T99" fmla="*/ 306 h 3534"/>
                <a:gd name="T100" fmla="*/ 2329 w 3567"/>
                <a:gd name="T101" fmla="*/ 92 h 3534"/>
                <a:gd name="T102" fmla="*/ 1913 w 3567"/>
                <a:gd name="T103" fmla="*/ 6 h 3534"/>
                <a:gd name="T104" fmla="*/ 1675 w 3567"/>
                <a:gd name="T105" fmla="*/ 2 h 3534"/>
                <a:gd name="T106" fmla="*/ 1368 w 3567"/>
                <a:gd name="T107" fmla="*/ 45 h 3534"/>
                <a:gd name="T108" fmla="*/ 1078 w 3567"/>
                <a:gd name="T109" fmla="*/ 139 h 3534"/>
                <a:gd name="T110" fmla="*/ 815 w 3567"/>
                <a:gd name="T111" fmla="*/ 278 h 3534"/>
                <a:gd name="T112" fmla="*/ 578 w 3567"/>
                <a:gd name="T113" fmla="*/ 459 h 3534"/>
                <a:gd name="T114" fmla="*/ 377 w 3567"/>
                <a:gd name="T115" fmla="*/ 676 h 3534"/>
                <a:gd name="T116" fmla="*/ 213 w 3567"/>
                <a:gd name="T117" fmla="*/ 925 h 3534"/>
                <a:gd name="T118" fmla="*/ 93 w 3567"/>
                <a:gd name="T119" fmla="*/ 1201 h 3534"/>
                <a:gd name="T120" fmla="*/ 21 w 3567"/>
                <a:gd name="T121" fmla="*/ 1497 h 3534"/>
                <a:gd name="T122" fmla="*/ 0 w 3567"/>
                <a:gd name="T123" fmla="*/ 1767 h 3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67" h="3534">
                  <a:moveTo>
                    <a:pt x="0" y="1767"/>
                  </a:moveTo>
                  <a:lnTo>
                    <a:pt x="0" y="1767"/>
                  </a:lnTo>
                  <a:lnTo>
                    <a:pt x="0" y="1812"/>
                  </a:lnTo>
                  <a:lnTo>
                    <a:pt x="2" y="1859"/>
                  </a:lnTo>
                  <a:lnTo>
                    <a:pt x="5" y="1902"/>
                  </a:lnTo>
                  <a:lnTo>
                    <a:pt x="9" y="1948"/>
                  </a:lnTo>
                  <a:lnTo>
                    <a:pt x="15" y="1992"/>
                  </a:lnTo>
                  <a:lnTo>
                    <a:pt x="21" y="2037"/>
                  </a:lnTo>
                  <a:lnTo>
                    <a:pt x="28" y="2079"/>
                  </a:lnTo>
                  <a:lnTo>
                    <a:pt x="35" y="2123"/>
                  </a:lnTo>
                  <a:lnTo>
                    <a:pt x="45" y="2166"/>
                  </a:lnTo>
                  <a:lnTo>
                    <a:pt x="56" y="2209"/>
                  </a:lnTo>
                  <a:lnTo>
                    <a:pt x="67" y="2250"/>
                  </a:lnTo>
                  <a:lnTo>
                    <a:pt x="79" y="2293"/>
                  </a:lnTo>
                  <a:lnTo>
                    <a:pt x="93" y="2333"/>
                  </a:lnTo>
                  <a:lnTo>
                    <a:pt x="107" y="2375"/>
                  </a:lnTo>
                  <a:lnTo>
                    <a:pt x="122" y="2415"/>
                  </a:lnTo>
                  <a:lnTo>
                    <a:pt x="139" y="2455"/>
                  </a:lnTo>
                  <a:lnTo>
                    <a:pt x="156" y="2494"/>
                  </a:lnTo>
                  <a:lnTo>
                    <a:pt x="174" y="2533"/>
                  </a:lnTo>
                  <a:lnTo>
                    <a:pt x="193" y="2571"/>
                  </a:lnTo>
                  <a:lnTo>
                    <a:pt x="213" y="2609"/>
                  </a:lnTo>
                  <a:lnTo>
                    <a:pt x="234" y="2647"/>
                  </a:lnTo>
                  <a:lnTo>
                    <a:pt x="256" y="2683"/>
                  </a:lnTo>
                  <a:lnTo>
                    <a:pt x="278" y="2719"/>
                  </a:lnTo>
                  <a:lnTo>
                    <a:pt x="301" y="2755"/>
                  </a:lnTo>
                  <a:lnTo>
                    <a:pt x="326" y="2790"/>
                  </a:lnTo>
                  <a:lnTo>
                    <a:pt x="351" y="2824"/>
                  </a:lnTo>
                  <a:lnTo>
                    <a:pt x="377" y="2858"/>
                  </a:lnTo>
                  <a:lnTo>
                    <a:pt x="404" y="2891"/>
                  </a:lnTo>
                  <a:lnTo>
                    <a:pt x="431" y="2924"/>
                  </a:lnTo>
                  <a:lnTo>
                    <a:pt x="459" y="2956"/>
                  </a:lnTo>
                  <a:lnTo>
                    <a:pt x="488" y="2986"/>
                  </a:lnTo>
                  <a:lnTo>
                    <a:pt x="517" y="3017"/>
                  </a:lnTo>
                  <a:lnTo>
                    <a:pt x="548" y="3046"/>
                  </a:lnTo>
                  <a:lnTo>
                    <a:pt x="578" y="3075"/>
                  </a:lnTo>
                  <a:lnTo>
                    <a:pt x="610" y="3103"/>
                  </a:lnTo>
                  <a:lnTo>
                    <a:pt x="643" y="3130"/>
                  </a:lnTo>
                  <a:lnTo>
                    <a:pt x="676" y="3157"/>
                  </a:lnTo>
                  <a:lnTo>
                    <a:pt x="710" y="3183"/>
                  </a:lnTo>
                  <a:lnTo>
                    <a:pt x="744" y="3208"/>
                  </a:lnTo>
                  <a:lnTo>
                    <a:pt x="778" y="3233"/>
                  </a:lnTo>
                  <a:lnTo>
                    <a:pt x="815" y="3256"/>
                  </a:lnTo>
                  <a:lnTo>
                    <a:pt x="850" y="3278"/>
                  </a:lnTo>
                  <a:lnTo>
                    <a:pt x="887" y="3300"/>
                  </a:lnTo>
                  <a:lnTo>
                    <a:pt x="925" y="3320"/>
                  </a:lnTo>
                  <a:lnTo>
                    <a:pt x="963" y="3341"/>
                  </a:lnTo>
                  <a:lnTo>
                    <a:pt x="1000" y="3359"/>
                  </a:lnTo>
                  <a:lnTo>
                    <a:pt x="1039" y="3378"/>
                  </a:lnTo>
                  <a:lnTo>
                    <a:pt x="1078" y="3395"/>
                  </a:lnTo>
                  <a:lnTo>
                    <a:pt x="1119" y="3412"/>
                  </a:lnTo>
                  <a:lnTo>
                    <a:pt x="1159" y="3427"/>
                  </a:lnTo>
                  <a:lnTo>
                    <a:pt x="1200" y="3441"/>
                  </a:lnTo>
                  <a:lnTo>
                    <a:pt x="1241" y="3455"/>
                  </a:lnTo>
                  <a:lnTo>
                    <a:pt x="1283" y="3467"/>
                  </a:lnTo>
                  <a:lnTo>
                    <a:pt x="1325" y="3478"/>
                  </a:lnTo>
                  <a:lnTo>
                    <a:pt x="1368" y="3489"/>
                  </a:lnTo>
                  <a:lnTo>
                    <a:pt x="1410" y="3499"/>
                  </a:lnTo>
                  <a:lnTo>
                    <a:pt x="1454" y="3506"/>
                  </a:lnTo>
                  <a:lnTo>
                    <a:pt x="1497" y="3513"/>
                  </a:lnTo>
                  <a:lnTo>
                    <a:pt x="1542" y="3519"/>
                  </a:lnTo>
                  <a:lnTo>
                    <a:pt x="1586" y="3525"/>
                  </a:lnTo>
                  <a:lnTo>
                    <a:pt x="1631" y="3529"/>
                  </a:lnTo>
                  <a:lnTo>
                    <a:pt x="1675" y="3532"/>
                  </a:lnTo>
                  <a:lnTo>
                    <a:pt x="1721" y="3534"/>
                  </a:lnTo>
                  <a:lnTo>
                    <a:pt x="1766" y="3534"/>
                  </a:lnTo>
                  <a:lnTo>
                    <a:pt x="1766" y="3534"/>
                  </a:lnTo>
                  <a:lnTo>
                    <a:pt x="1809" y="3534"/>
                  </a:lnTo>
                  <a:lnTo>
                    <a:pt x="1851" y="3532"/>
                  </a:lnTo>
                  <a:lnTo>
                    <a:pt x="1892" y="3529"/>
                  </a:lnTo>
                  <a:lnTo>
                    <a:pt x="1934" y="3527"/>
                  </a:lnTo>
                  <a:lnTo>
                    <a:pt x="1975" y="3522"/>
                  </a:lnTo>
                  <a:lnTo>
                    <a:pt x="2015" y="3517"/>
                  </a:lnTo>
                  <a:lnTo>
                    <a:pt x="2056" y="3511"/>
                  </a:lnTo>
                  <a:lnTo>
                    <a:pt x="2096" y="3503"/>
                  </a:lnTo>
                  <a:lnTo>
                    <a:pt x="2136" y="3495"/>
                  </a:lnTo>
                  <a:lnTo>
                    <a:pt x="2175" y="3486"/>
                  </a:lnTo>
                  <a:lnTo>
                    <a:pt x="2215" y="3477"/>
                  </a:lnTo>
                  <a:lnTo>
                    <a:pt x="2253" y="3466"/>
                  </a:lnTo>
                  <a:lnTo>
                    <a:pt x="2292" y="3455"/>
                  </a:lnTo>
                  <a:lnTo>
                    <a:pt x="2330" y="3442"/>
                  </a:lnTo>
                  <a:lnTo>
                    <a:pt x="2368" y="3429"/>
                  </a:lnTo>
                  <a:lnTo>
                    <a:pt x="2406" y="3414"/>
                  </a:lnTo>
                  <a:lnTo>
                    <a:pt x="2442" y="3400"/>
                  </a:lnTo>
                  <a:lnTo>
                    <a:pt x="2479" y="3384"/>
                  </a:lnTo>
                  <a:lnTo>
                    <a:pt x="2515" y="3368"/>
                  </a:lnTo>
                  <a:lnTo>
                    <a:pt x="2551" y="3351"/>
                  </a:lnTo>
                  <a:lnTo>
                    <a:pt x="2586" y="3333"/>
                  </a:lnTo>
                  <a:lnTo>
                    <a:pt x="2620" y="3314"/>
                  </a:lnTo>
                  <a:lnTo>
                    <a:pt x="2655" y="3295"/>
                  </a:lnTo>
                  <a:lnTo>
                    <a:pt x="2689" y="3274"/>
                  </a:lnTo>
                  <a:lnTo>
                    <a:pt x="2722" y="3253"/>
                  </a:lnTo>
                  <a:lnTo>
                    <a:pt x="2755" y="3231"/>
                  </a:lnTo>
                  <a:lnTo>
                    <a:pt x="2787" y="3209"/>
                  </a:lnTo>
                  <a:lnTo>
                    <a:pt x="2819" y="3186"/>
                  </a:lnTo>
                  <a:lnTo>
                    <a:pt x="2850" y="3163"/>
                  </a:lnTo>
                  <a:lnTo>
                    <a:pt x="2880" y="3139"/>
                  </a:lnTo>
                  <a:lnTo>
                    <a:pt x="2911" y="3113"/>
                  </a:lnTo>
                  <a:lnTo>
                    <a:pt x="2940" y="3087"/>
                  </a:lnTo>
                  <a:lnTo>
                    <a:pt x="2969" y="3061"/>
                  </a:lnTo>
                  <a:lnTo>
                    <a:pt x="2997" y="3034"/>
                  </a:lnTo>
                  <a:lnTo>
                    <a:pt x="3025" y="3007"/>
                  </a:lnTo>
                  <a:lnTo>
                    <a:pt x="3052" y="2979"/>
                  </a:lnTo>
                  <a:lnTo>
                    <a:pt x="3079" y="2949"/>
                  </a:lnTo>
                  <a:lnTo>
                    <a:pt x="3105" y="2920"/>
                  </a:lnTo>
                  <a:lnTo>
                    <a:pt x="3130" y="2890"/>
                  </a:lnTo>
                  <a:lnTo>
                    <a:pt x="3155" y="2859"/>
                  </a:lnTo>
                  <a:lnTo>
                    <a:pt x="3179" y="2829"/>
                  </a:lnTo>
                  <a:lnTo>
                    <a:pt x="3202" y="2797"/>
                  </a:lnTo>
                  <a:lnTo>
                    <a:pt x="3224" y="2765"/>
                  </a:lnTo>
                  <a:lnTo>
                    <a:pt x="3246" y="2732"/>
                  </a:lnTo>
                  <a:lnTo>
                    <a:pt x="3268" y="2699"/>
                  </a:lnTo>
                  <a:lnTo>
                    <a:pt x="3288" y="2665"/>
                  </a:lnTo>
                  <a:lnTo>
                    <a:pt x="3307" y="2631"/>
                  </a:lnTo>
                  <a:lnTo>
                    <a:pt x="3327" y="2597"/>
                  </a:lnTo>
                  <a:lnTo>
                    <a:pt x="3345" y="2561"/>
                  </a:lnTo>
                  <a:lnTo>
                    <a:pt x="3362" y="2526"/>
                  </a:lnTo>
                  <a:lnTo>
                    <a:pt x="3379" y="2489"/>
                  </a:lnTo>
                  <a:lnTo>
                    <a:pt x="3395" y="2453"/>
                  </a:lnTo>
                  <a:lnTo>
                    <a:pt x="3410" y="2416"/>
                  </a:lnTo>
                  <a:lnTo>
                    <a:pt x="3424" y="2380"/>
                  </a:lnTo>
                  <a:lnTo>
                    <a:pt x="3438" y="2342"/>
                  </a:lnTo>
                  <a:lnTo>
                    <a:pt x="3450" y="2304"/>
                  </a:lnTo>
                  <a:lnTo>
                    <a:pt x="3462" y="2265"/>
                  </a:lnTo>
                  <a:lnTo>
                    <a:pt x="3473" y="2226"/>
                  </a:lnTo>
                  <a:lnTo>
                    <a:pt x="3483" y="2187"/>
                  </a:lnTo>
                  <a:lnTo>
                    <a:pt x="3491" y="2148"/>
                  </a:lnTo>
                  <a:lnTo>
                    <a:pt x="3500" y="2107"/>
                  </a:lnTo>
                  <a:lnTo>
                    <a:pt x="3507" y="2067"/>
                  </a:lnTo>
                  <a:lnTo>
                    <a:pt x="3513" y="2027"/>
                  </a:lnTo>
                  <a:lnTo>
                    <a:pt x="3519" y="1987"/>
                  </a:lnTo>
                  <a:lnTo>
                    <a:pt x="3056" y="1922"/>
                  </a:lnTo>
                  <a:lnTo>
                    <a:pt x="3056" y="1922"/>
                  </a:lnTo>
                  <a:lnTo>
                    <a:pt x="3047" y="1982"/>
                  </a:lnTo>
                  <a:lnTo>
                    <a:pt x="3035" y="2040"/>
                  </a:lnTo>
                  <a:lnTo>
                    <a:pt x="3022" y="2099"/>
                  </a:lnTo>
                  <a:lnTo>
                    <a:pt x="3005" y="2156"/>
                  </a:lnTo>
                  <a:lnTo>
                    <a:pt x="2986" y="2211"/>
                  </a:lnTo>
                  <a:lnTo>
                    <a:pt x="2964" y="2266"/>
                  </a:lnTo>
                  <a:lnTo>
                    <a:pt x="2941" y="2320"/>
                  </a:lnTo>
                  <a:lnTo>
                    <a:pt x="2916" y="2372"/>
                  </a:lnTo>
                  <a:lnTo>
                    <a:pt x="2886" y="2424"/>
                  </a:lnTo>
                  <a:lnTo>
                    <a:pt x="2856" y="2472"/>
                  </a:lnTo>
                  <a:lnTo>
                    <a:pt x="2824" y="2520"/>
                  </a:lnTo>
                  <a:lnTo>
                    <a:pt x="2789" y="2566"/>
                  </a:lnTo>
                  <a:lnTo>
                    <a:pt x="2752" y="2611"/>
                  </a:lnTo>
                  <a:lnTo>
                    <a:pt x="2714" y="2654"/>
                  </a:lnTo>
                  <a:lnTo>
                    <a:pt x="2674" y="2696"/>
                  </a:lnTo>
                  <a:lnTo>
                    <a:pt x="2631" y="2735"/>
                  </a:lnTo>
                  <a:lnTo>
                    <a:pt x="2587" y="2773"/>
                  </a:lnTo>
                  <a:lnTo>
                    <a:pt x="2542" y="2808"/>
                  </a:lnTo>
                  <a:lnTo>
                    <a:pt x="2495" y="2842"/>
                  </a:lnTo>
                  <a:lnTo>
                    <a:pt x="2446" y="2874"/>
                  </a:lnTo>
                  <a:lnTo>
                    <a:pt x="2396" y="2903"/>
                  </a:lnTo>
                  <a:lnTo>
                    <a:pt x="2345" y="2930"/>
                  </a:lnTo>
                  <a:lnTo>
                    <a:pt x="2291" y="2954"/>
                  </a:lnTo>
                  <a:lnTo>
                    <a:pt x="2237" y="2978"/>
                  </a:lnTo>
                  <a:lnTo>
                    <a:pt x="2182" y="2997"/>
                  </a:lnTo>
                  <a:lnTo>
                    <a:pt x="2125" y="3015"/>
                  </a:lnTo>
                  <a:lnTo>
                    <a:pt x="2068" y="3030"/>
                  </a:lnTo>
                  <a:lnTo>
                    <a:pt x="2009" y="3042"/>
                  </a:lnTo>
                  <a:lnTo>
                    <a:pt x="1949" y="3052"/>
                  </a:lnTo>
                  <a:lnTo>
                    <a:pt x="1890" y="3059"/>
                  </a:lnTo>
                  <a:lnTo>
                    <a:pt x="1829" y="3064"/>
                  </a:lnTo>
                  <a:lnTo>
                    <a:pt x="1766" y="3065"/>
                  </a:lnTo>
                  <a:lnTo>
                    <a:pt x="1766" y="3065"/>
                  </a:lnTo>
                  <a:lnTo>
                    <a:pt x="1733" y="3065"/>
                  </a:lnTo>
                  <a:lnTo>
                    <a:pt x="1699" y="3064"/>
                  </a:lnTo>
                  <a:lnTo>
                    <a:pt x="1666" y="3062"/>
                  </a:lnTo>
                  <a:lnTo>
                    <a:pt x="1633" y="3059"/>
                  </a:lnTo>
                  <a:lnTo>
                    <a:pt x="1601" y="3054"/>
                  </a:lnTo>
                  <a:lnTo>
                    <a:pt x="1569" y="3051"/>
                  </a:lnTo>
                  <a:lnTo>
                    <a:pt x="1537" y="3045"/>
                  </a:lnTo>
                  <a:lnTo>
                    <a:pt x="1505" y="3039"/>
                  </a:lnTo>
                  <a:lnTo>
                    <a:pt x="1474" y="3032"/>
                  </a:lnTo>
                  <a:lnTo>
                    <a:pt x="1442" y="3025"/>
                  </a:lnTo>
                  <a:lnTo>
                    <a:pt x="1411" y="3017"/>
                  </a:lnTo>
                  <a:lnTo>
                    <a:pt x="1381" y="3007"/>
                  </a:lnTo>
                  <a:lnTo>
                    <a:pt x="1350" y="2997"/>
                  </a:lnTo>
                  <a:lnTo>
                    <a:pt x="1320" y="2986"/>
                  </a:lnTo>
                  <a:lnTo>
                    <a:pt x="1291" y="2975"/>
                  </a:lnTo>
                  <a:lnTo>
                    <a:pt x="1261" y="2963"/>
                  </a:lnTo>
                  <a:lnTo>
                    <a:pt x="1232" y="2951"/>
                  </a:lnTo>
                  <a:lnTo>
                    <a:pt x="1204" y="2937"/>
                  </a:lnTo>
                  <a:lnTo>
                    <a:pt x="1176" y="2924"/>
                  </a:lnTo>
                  <a:lnTo>
                    <a:pt x="1148" y="2909"/>
                  </a:lnTo>
                  <a:lnTo>
                    <a:pt x="1120" y="2893"/>
                  </a:lnTo>
                  <a:lnTo>
                    <a:pt x="1093" y="2877"/>
                  </a:lnTo>
                  <a:lnTo>
                    <a:pt x="1067" y="2860"/>
                  </a:lnTo>
                  <a:lnTo>
                    <a:pt x="1041" y="2843"/>
                  </a:lnTo>
                  <a:lnTo>
                    <a:pt x="1015" y="2826"/>
                  </a:lnTo>
                  <a:lnTo>
                    <a:pt x="989" y="2808"/>
                  </a:lnTo>
                  <a:lnTo>
                    <a:pt x="965" y="2788"/>
                  </a:lnTo>
                  <a:lnTo>
                    <a:pt x="941" y="2769"/>
                  </a:lnTo>
                  <a:lnTo>
                    <a:pt x="917" y="2749"/>
                  </a:lnTo>
                  <a:lnTo>
                    <a:pt x="894" y="2729"/>
                  </a:lnTo>
                  <a:lnTo>
                    <a:pt x="871" y="2707"/>
                  </a:lnTo>
                  <a:lnTo>
                    <a:pt x="849" y="2685"/>
                  </a:lnTo>
                  <a:lnTo>
                    <a:pt x="827" y="2663"/>
                  </a:lnTo>
                  <a:lnTo>
                    <a:pt x="805" y="2640"/>
                  </a:lnTo>
                  <a:lnTo>
                    <a:pt x="784" y="2616"/>
                  </a:lnTo>
                  <a:lnTo>
                    <a:pt x="765" y="2593"/>
                  </a:lnTo>
                  <a:lnTo>
                    <a:pt x="745" y="2569"/>
                  </a:lnTo>
                  <a:lnTo>
                    <a:pt x="726" y="2544"/>
                  </a:lnTo>
                  <a:lnTo>
                    <a:pt x="708" y="2519"/>
                  </a:lnTo>
                  <a:lnTo>
                    <a:pt x="690" y="2493"/>
                  </a:lnTo>
                  <a:lnTo>
                    <a:pt x="673" y="2466"/>
                  </a:lnTo>
                  <a:lnTo>
                    <a:pt x="656" y="2441"/>
                  </a:lnTo>
                  <a:lnTo>
                    <a:pt x="640" y="2414"/>
                  </a:lnTo>
                  <a:lnTo>
                    <a:pt x="625" y="2386"/>
                  </a:lnTo>
                  <a:lnTo>
                    <a:pt x="610" y="2358"/>
                  </a:lnTo>
                  <a:lnTo>
                    <a:pt x="597" y="2330"/>
                  </a:lnTo>
                  <a:lnTo>
                    <a:pt x="583" y="2301"/>
                  </a:lnTo>
                  <a:lnTo>
                    <a:pt x="571" y="2272"/>
                  </a:lnTo>
                  <a:lnTo>
                    <a:pt x="559" y="2243"/>
                  </a:lnTo>
                  <a:lnTo>
                    <a:pt x="548" y="2214"/>
                  </a:lnTo>
                  <a:lnTo>
                    <a:pt x="537" y="2183"/>
                  </a:lnTo>
                  <a:lnTo>
                    <a:pt x="527" y="2153"/>
                  </a:lnTo>
                  <a:lnTo>
                    <a:pt x="517" y="2122"/>
                  </a:lnTo>
                  <a:lnTo>
                    <a:pt x="509" y="2092"/>
                  </a:lnTo>
                  <a:lnTo>
                    <a:pt x="501" y="2060"/>
                  </a:lnTo>
                  <a:lnTo>
                    <a:pt x="495" y="2028"/>
                  </a:lnTo>
                  <a:lnTo>
                    <a:pt x="489" y="1996"/>
                  </a:lnTo>
                  <a:lnTo>
                    <a:pt x="483" y="1965"/>
                  </a:lnTo>
                  <a:lnTo>
                    <a:pt x="479" y="1933"/>
                  </a:lnTo>
                  <a:lnTo>
                    <a:pt x="475" y="1900"/>
                  </a:lnTo>
                  <a:lnTo>
                    <a:pt x="472" y="1867"/>
                  </a:lnTo>
                  <a:lnTo>
                    <a:pt x="470" y="1834"/>
                  </a:lnTo>
                  <a:lnTo>
                    <a:pt x="468" y="1800"/>
                  </a:lnTo>
                  <a:lnTo>
                    <a:pt x="468" y="1767"/>
                  </a:lnTo>
                  <a:lnTo>
                    <a:pt x="468" y="1767"/>
                  </a:lnTo>
                  <a:lnTo>
                    <a:pt x="468" y="1734"/>
                  </a:lnTo>
                  <a:lnTo>
                    <a:pt x="470" y="1700"/>
                  </a:lnTo>
                  <a:lnTo>
                    <a:pt x="472" y="1667"/>
                  </a:lnTo>
                  <a:lnTo>
                    <a:pt x="475" y="1634"/>
                  </a:lnTo>
                  <a:lnTo>
                    <a:pt x="479" y="1601"/>
                  </a:lnTo>
                  <a:lnTo>
                    <a:pt x="483" y="1569"/>
                  </a:lnTo>
                  <a:lnTo>
                    <a:pt x="489" y="1538"/>
                  </a:lnTo>
                  <a:lnTo>
                    <a:pt x="495" y="1506"/>
                  </a:lnTo>
                  <a:lnTo>
                    <a:pt x="501" y="1474"/>
                  </a:lnTo>
                  <a:lnTo>
                    <a:pt x="509" y="1442"/>
                  </a:lnTo>
                  <a:lnTo>
                    <a:pt x="517" y="1412"/>
                  </a:lnTo>
                  <a:lnTo>
                    <a:pt x="527" y="1381"/>
                  </a:lnTo>
                  <a:lnTo>
                    <a:pt x="537" y="1351"/>
                  </a:lnTo>
                  <a:lnTo>
                    <a:pt x="548" y="1320"/>
                  </a:lnTo>
                  <a:lnTo>
                    <a:pt x="559" y="1291"/>
                  </a:lnTo>
                  <a:lnTo>
                    <a:pt x="571" y="1262"/>
                  </a:lnTo>
                  <a:lnTo>
                    <a:pt x="583" y="1233"/>
                  </a:lnTo>
                  <a:lnTo>
                    <a:pt x="597" y="1204"/>
                  </a:lnTo>
                  <a:lnTo>
                    <a:pt x="610" y="1176"/>
                  </a:lnTo>
                  <a:lnTo>
                    <a:pt x="625" y="1148"/>
                  </a:lnTo>
                  <a:lnTo>
                    <a:pt x="640" y="1120"/>
                  </a:lnTo>
                  <a:lnTo>
                    <a:pt x="656" y="1093"/>
                  </a:lnTo>
                  <a:lnTo>
                    <a:pt x="673" y="1068"/>
                  </a:lnTo>
                  <a:lnTo>
                    <a:pt x="690" y="1041"/>
                  </a:lnTo>
                  <a:lnTo>
                    <a:pt x="708" y="1015"/>
                  </a:lnTo>
                  <a:lnTo>
                    <a:pt x="726" y="990"/>
                  </a:lnTo>
                  <a:lnTo>
                    <a:pt x="745" y="965"/>
                  </a:lnTo>
                  <a:lnTo>
                    <a:pt x="765" y="941"/>
                  </a:lnTo>
                  <a:lnTo>
                    <a:pt x="784" y="918"/>
                  </a:lnTo>
                  <a:lnTo>
                    <a:pt x="805" y="894"/>
                  </a:lnTo>
                  <a:lnTo>
                    <a:pt x="827" y="871"/>
                  </a:lnTo>
                  <a:lnTo>
                    <a:pt x="849" y="849"/>
                  </a:lnTo>
                  <a:lnTo>
                    <a:pt x="871" y="827"/>
                  </a:lnTo>
                  <a:lnTo>
                    <a:pt x="894" y="805"/>
                  </a:lnTo>
                  <a:lnTo>
                    <a:pt x="917" y="785"/>
                  </a:lnTo>
                  <a:lnTo>
                    <a:pt x="941" y="765"/>
                  </a:lnTo>
                  <a:lnTo>
                    <a:pt x="965" y="746"/>
                  </a:lnTo>
                  <a:lnTo>
                    <a:pt x="989" y="726"/>
                  </a:lnTo>
                  <a:lnTo>
                    <a:pt x="1015" y="708"/>
                  </a:lnTo>
                  <a:lnTo>
                    <a:pt x="1041" y="691"/>
                  </a:lnTo>
                  <a:lnTo>
                    <a:pt x="1067" y="674"/>
                  </a:lnTo>
                  <a:lnTo>
                    <a:pt x="1093" y="657"/>
                  </a:lnTo>
                  <a:lnTo>
                    <a:pt x="1120" y="641"/>
                  </a:lnTo>
                  <a:lnTo>
                    <a:pt x="1148" y="625"/>
                  </a:lnTo>
                  <a:lnTo>
                    <a:pt x="1176" y="610"/>
                  </a:lnTo>
                  <a:lnTo>
                    <a:pt x="1204" y="597"/>
                  </a:lnTo>
                  <a:lnTo>
                    <a:pt x="1232" y="583"/>
                  </a:lnTo>
                  <a:lnTo>
                    <a:pt x="1261" y="571"/>
                  </a:lnTo>
                  <a:lnTo>
                    <a:pt x="1291" y="559"/>
                  </a:lnTo>
                  <a:lnTo>
                    <a:pt x="1320" y="548"/>
                  </a:lnTo>
                  <a:lnTo>
                    <a:pt x="1350" y="537"/>
                  </a:lnTo>
                  <a:lnTo>
                    <a:pt x="1381" y="527"/>
                  </a:lnTo>
                  <a:lnTo>
                    <a:pt x="1411" y="517"/>
                  </a:lnTo>
                  <a:lnTo>
                    <a:pt x="1442" y="509"/>
                  </a:lnTo>
                  <a:lnTo>
                    <a:pt x="1474" y="502"/>
                  </a:lnTo>
                  <a:lnTo>
                    <a:pt x="1505" y="495"/>
                  </a:lnTo>
                  <a:lnTo>
                    <a:pt x="1537" y="489"/>
                  </a:lnTo>
                  <a:lnTo>
                    <a:pt x="1569" y="483"/>
                  </a:lnTo>
                  <a:lnTo>
                    <a:pt x="1601" y="480"/>
                  </a:lnTo>
                  <a:lnTo>
                    <a:pt x="1633" y="475"/>
                  </a:lnTo>
                  <a:lnTo>
                    <a:pt x="1666" y="472"/>
                  </a:lnTo>
                  <a:lnTo>
                    <a:pt x="1699" y="470"/>
                  </a:lnTo>
                  <a:lnTo>
                    <a:pt x="1733" y="469"/>
                  </a:lnTo>
                  <a:lnTo>
                    <a:pt x="1766" y="469"/>
                  </a:lnTo>
                  <a:lnTo>
                    <a:pt x="1766" y="469"/>
                  </a:lnTo>
                  <a:lnTo>
                    <a:pt x="1819" y="470"/>
                  </a:lnTo>
                  <a:lnTo>
                    <a:pt x="1871" y="472"/>
                  </a:lnTo>
                  <a:lnTo>
                    <a:pt x="1923" y="478"/>
                  </a:lnTo>
                  <a:lnTo>
                    <a:pt x="1974" y="484"/>
                  </a:lnTo>
                  <a:lnTo>
                    <a:pt x="2024" y="494"/>
                  </a:lnTo>
                  <a:lnTo>
                    <a:pt x="2073" y="505"/>
                  </a:lnTo>
                  <a:lnTo>
                    <a:pt x="2121" y="517"/>
                  </a:lnTo>
                  <a:lnTo>
                    <a:pt x="2170" y="532"/>
                  </a:lnTo>
                  <a:lnTo>
                    <a:pt x="2217" y="549"/>
                  </a:lnTo>
                  <a:lnTo>
                    <a:pt x="2263" y="567"/>
                  </a:lnTo>
                  <a:lnTo>
                    <a:pt x="2308" y="587"/>
                  </a:lnTo>
                  <a:lnTo>
                    <a:pt x="2353" y="609"/>
                  </a:lnTo>
                  <a:lnTo>
                    <a:pt x="2397" y="632"/>
                  </a:lnTo>
                  <a:lnTo>
                    <a:pt x="2440" y="657"/>
                  </a:lnTo>
                  <a:lnTo>
                    <a:pt x="2481" y="682"/>
                  </a:lnTo>
                  <a:lnTo>
                    <a:pt x="2522" y="710"/>
                  </a:lnTo>
                  <a:lnTo>
                    <a:pt x="2561" y="740"/>
                  </a:lnTo>
                  <a:lnTo>
                    <a:pt x="2598" y="770"/>
                  </a:lnTo>
                  <a:lnTo>
                    <a:pt x="2636" y="803"/>
                  </a:lnTo>
                  <a:lnTo>
                    <a:pt x="2672" y="836"/>
                  </a:lnTo>
                  <a:lnTo>
                    <a:pt x="2706" y="871"/>
                  </a:lnTo>
                  <a:lnTo>
                    <a:pt x="2739" y="907"/>
                  </a:lnTo>
                  <a:lnTo>
                    <a:pt x="2770" y="945"/>
                  </a:lnTo>
                  <a:lnTo>
                    <a:pt x="2801" y="982"/>
                  </a:lnTo>
                  <a:lnTo>
                    <a:pt x="2830" y="1023"/>
                  </a:lnTo>
                  <a:lnTo>
                    <a:pt x="2857" y="1063"/>
                  </a:lnTo>
                  <a:lnTo>
                    <a:pt x="2883" y="1104"/>
                  </a:lnTo>
                  <a:lnTo>
                    <a:pt x="2907" y="1147"/>
                  </a:lnTo>
                  <a:lnTo>
                    <a:pt x="2930" y="1191"/>
                  </a:lnTo>
                  <a:lnTo>
                    <a:pt x="2951" y="1236"/>
                  </a:lnTo>
                  <a:lnTo>
                    <a:pt x="2970" y="1283"/>
                  </a:lnTo>
                  <a:lnTo>
                    <a:pt x="2989" y="1329"/>
                  </a:lnTo>
                  <a:lnTo>
                    <a:pt x="2816" y="1367"/>
                  </a:lnTo>
                  <a:lnTo>
                    <a:pt x="3264" y="1640"/>
                  </a:lnTo>
                  <a:lnTo>
                    <a:pt x="3567" y="1201"/>
                  </a:lnTo>
                  <a:lnTo>
                    <a:pt x="3449" y="1226"/>
                  </a:lnTo>
                  <a:lnTo>
                    <a:pt x="3449" y="1226"/>
                  </a:lnTo>
                  <a:lnTo>
                    <a:pt x="3427" y="1161"/>
                  </a:lnTo>
                  <a:lnTo>
                    <a:pt x="3401" y="1096"/>
                  </a:lnTo>
                  <a:lnTo>
                    <a:pt x="3373" y="1032"/>
                  </a:lnTo>
                  <a:lnTo>
                    <a:pt x="3344" y="970"/>
                  </a:lnTo>
                  <a:lnTo>
                    <a:pt x="3311" y="909"/>
                  </a:lnTo>
                  <a:lnTo>
                    <a:pt x="3277" y="849"/>
                  </a:lnTo>
                  <a:lnTo>
                    <a:pt x="3239" y="792"/>
                  </a:lnTo>
                  <a:lnTo>
                    <a:pt x="3200" y="735"/>
                  </a:lnTo>
                  <a:lnTo>
                    <a:pt x="3160" y="680"/>
                  </a:lnTo>
                  <a:lnTo>
                    <a:pt x="3116" y="627"/>
                  </a:lnTo>
                  <a:lnTo>
                    <a:pt x="3070" y="576"/>
                  </a:lnTo>
                  <a:lnTo>
                    <a:pt x="3024" y="526"/>
                  </a:lnTo>
                  <a:lnTo>
                    <a:pt x="2975" y="478"/>
                  </a:lnTo>
                  <a:lnTo>
                    <a:pt x="2924" y="432"/>
                  </a:lnTo>
                  <a:lnTo>
                    <a:pt x="2872" y="388"/>
                  </a:lnTo>
                  <a:lnTo>
                    <a:pt x="2817" y="347"/>
                  </a:lnTo>
                  <a:lnTo>
                    <a:pt x="2762" y="306"/>
                  </a:lnTo>
                  <a:lnTo>
                    <a:pt x="2705" y="270"/>
                  </a:lnTo>
                  <a:lnTo>
                    <a:pt x="2645" y="234"/>
                  </a:lnTo>
                  <a:lnTo>
                    <a:pt x="2585" y="200"/>
                  </a:lnTo>
                  <a:lnTo>
                    <a:pt x="2523" y="170"/>
                  </a:lnTo>
                  <a:lnTo>
                    <a:pt x="2459" y="142"/>
                  </a:lnTo>
                  <a:lnTo>
                    <a:pt x="2395" y="115"/>
                  </a:lnTo>
                  <a:lnTo>
                    <a:pt x="2329" y="92"/>
                  </a:lnTo>
                  <a:lnTo>
                    <a:pt x="2263" y="71"/>
                  </a:lnTo>
                  <a:lnTo>
                    <a:pt x="2195" y="52"/>
                  </a:lnTo>
                  <a:lnTo>
                    <a:pt x="2125" y="37"/>
                  </a:lnTo>
                  <a:lnTo>
                    <a:pt x="2056" y="23"/>
                  </a:lnTo>
                  <a:lnTo>
                    <a:pt x="1985" y="13"/>
                  </a:lnTo>
                  <a:lnTo>
                    <a:pt x="1948" y="10"/>
                  </a:lnTo>
                  <a:lnTo>
                    <a:pt x="1913" y="6"/>
                  </a:lnTo>
                  <a:lnTo>
                    <a:pt x="1876" y="4"/>
                  </a:lnTo>
                  <a:lnTo>
                    <a:pt x="1840" y="1"/>
                  </a:lnTo>
                  <a:lnTo>
                    <a:pt x="1803" y="0"/>
                  </a:lnTo>
                  <a:lnTo>
                    <a:pt x="1766" y="0"/>
                  </a:lnTo>
                  <a:lnTo>
                    <a:pt x="1766" y="0"/>
                  </a:lnTo>
                  <a:lnTo>
                    <a:pt x="1721" y="0"/>
                  </a:lnTo>
                  <a:lnTo>
                    <a:pt x="1675" y="2"/>
                  </a:lnTo>
                  <a:lnTo>
                    <a:pt x="1631" y="5"/>
                  </a:lnTo>
                  <a:lnTo>
                    <a:pt x="1586" y="9"/>
                  </a:lnTo>
                  <a:lnTo>
                    <a:pt x="1542" y="15"/>
                  </a:lnTo>
                  <a:lnTo>
                    <a:pt x="1497" y="21"/>
                  </a:lnTo>
                  <a:lnTo>
                    <a:pt x="1454" y="28"/>
                  </a:lnTo>
                  <a:lnTo>
                    <a:pt x="1410" y="35"/>
                  </a:lnTo>
                  <a:lnTo>
                    <a:pt x="1368" y="45"/>
                  </a:lnTo>
                  <a:lnTo>
                    <a:pt x="1325" y="56"/>
                  </a:lnTo>
                  <a:lnTo>
                    <a:pt x="1283" y="67"/>
                  </a:lnTo>
                  <a:lnTo>
                    <a:pt x="1241" y="79"/>
                  </a:lnTo>
                  <a:lnTo>
                    <a:pt x="1200" y="93"/>
                  </a:lnTo>
                  <a:lnTo>
                    <a:pt x="1159" y="107"/>
                  </a:lnTo>
                  <a:lnTo>
                    <a:pt x="1119" y="122"/>
                  </a:lnTo>
                  <a:lnTo>
                    <a:pt x="1078" y="139"/>
                  </a:lnTo>
                  <a:lnTo>
                    <a:pt x="1039" y="156"/>
                  </a:lnTo>
                  <a:lnTo>
                    <a:pt x="1000" y="175"/>
                  </a:lnTo>
                  <a:lnTo>
                    <a:pt x="963" y="193"/>
                  </a:lnTo>
                  <a:lnTo>
                    <a:pt x="925" y="214"/>
                  </a:lnTo>
                  <a:lnTo>
                    <a:pt x="887" y="234"/>
                  </a:lnTo>
                  <a:lnTo>
                    <a:pt x="850" y="256"/>
                  </a:lnTo>
                  <a:lnTo>
                    <a:pt x="815" y="278"/>
                  </a:lnTo>
                  <a:lnTo>
                    <a:pt x="778" y="301"/>
                  </a:lnTo>
                  <a:lnTo>
                    <a:pt x="744" y="326"/>
                  </a:lnTo>
                  <a:lnTo>
                    <a:pt x="710" y="351"/>
                  </a:lnTo>
                  <a:lnTo>
                    <a:pt x="676" y="377"/>
                  </a:lnTo>
                  <a:lnTo>
                    <a:pt x="643" y="404"/>
                  </a:lnTo>
                  <a:lnTo>
                    <a:pt x="610" y="431"/>
                  </a:lnTo>
                  <a:lnTo>
                    <a:pt x="578" y="459"/>
                  </a:lnTo>
                  <a:lnTo>
                    <a:pt x="548" y="488"/>
                  </a:lnTo>
                  <a:lnTo>
                    <a:pt x="517" y="517"/>
                  </a:lnTo>
                  <a:lnTo>
                    <a:pt x="488" y="548"/>
                  </a:lnTo>
                  <a:lnTo>
                    <a:pt x="459" y="578"/>
                  </a:lnTo>
                  <a:lnTo>
                    <a:pt x="431" y="610"/>
                  </a:lnTo>
                  <a:lnTo>
                    <a:pt x="404" y="643"/>
                  </a:lnTo>
                  <a:lnTo>
                    <a:pt x="377" y="676"/>
                  </a:lnTo>
                  <a:lnTo>
                    <a:pt x="351" y="710"/>
                  </a:lnTo>
                  <a:lnTo>
                    <a:pt x="326" y="744"/>
                  </a:lnTo>
                  <a:lnTo>
                    <a:pt x="301" y="779"/>
                  </a:lnTo>
                  <a:lnTo>
                    <a:pt x="278" y="815"/>
                  </a:lnTo>
                  <a:lnTo>
                    <a:pt x="256" y="851"/>
                  </a:lnTo>
                  <a:lnTo>
                    <a:pt x="234" y="887"/>
                  </a:lnTo>
                  <a:lnTo>
                    <a:pt x="213" y="925"/>
                  </a:lnTo>
                  <a:lnTo>
                    <a:pt x="193" y="963"/>
                  </a:lnTo>
                  <a:lnTo>
                    <a:pt x="174" y="1001"/>
                  </a:lnTo>
                  <a:lnTo>
                    <a:pt x="156" y="1040"/>
                  </a:lnTo>
                  <a:lnTo>
                    <a:pt x="139" y="1079"/>
                  </a:lnTo>
                  <a:lnTo>
                    <a:pt x="122" y="1119"/>
                  </a:lnTo>
                  <a:lnTo>
                    <a:pt x="107" y="1159"/>
                  </a:lnTo>
                  <a:lnTo>
                    <a:pt x="93" y="1201"/>
                  </a:lnTo>
                  <a:lnTo>
                    <a:pt x="79" y="1241"/>
                  </a:lnTo>
                  <a:lnTo>
                    <a:pt x="67" y="1284"/>
                  </a:lnTo>
                  <a:lnTo>
                    <a:pt x="56" y="1325"/>
                  </a:lnTo>
                  <a:lnTo>
                    <a:pt x="45" y="1368"/>
                  </a:lnTo>
                  <a:lnTo>
                    <a:pt x="35" y="1411"/>
                  </a:lnTo>
                  <a:lnTo>
                    <a:pt x="28" y="1455"/>
                  </a:lnTo>
                  <a:lnTo>
                    <a:pt x="21" y="1497"/>
                  </a:lnTo>
                  <a:lnTo>
                    <a:pt x="15" y="1542"/>
                  </a:lnTo>
                  <a:lnTo>
                    <a:pt x="9" y="1586"/>
                  </a:lnTo>
                  <a:lnTo>
                    <a:pt x="5" y="1632"/>
                  </a:lnTo>
                  <a:lnTo>
                    <a:pt x="2" y="1675"/>
                  </a:lnTo>
                  <a:lnTo>
                    <a:pt x="0" y="1722"/>
                  </a:lnTo>
                  <a:lnTo>
                    <a:pt x="0" y="1767"/>
                  </a:lnTo>
                  <a:lnTo>
                    <a:pt x="0" y="176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3" name="Freeform 39"/>
            <p:cNvSpPr>
              <a:spLocks noEditPoints="1"/>
            </p:cNvSpPr>
            <p:nvPr/>
          </p:nvSpPr>
          <p:spPr bwMode="auto">
            <a:xfrm>
              <a:off x="3766784" y="6606973"/>
              <a:ext cx="1029517" cy="579025"/>
            </a:xfrm>
            <a:custGeom>
              <a:avLst/>
              <a:gdLst>
                <a:gd name="T0" fmla="*/ 522 w 2474"/>
                <a:gd name="T1" fmla="*/ 766 h 1391"/>
                <a:gd name="T2" fmla="*/ 0 w 2474"/>
                <a:gd name="T3" fmla="*/ 976 h 1391"/>
                <a:gd name="T4" fmla="*/ 669 w 2474"/>
                <a:gd name="T5" fmla="*/ 1391 h 1391"/>
                <a:gd name="T6" fmla="*/ 1215 w 2474"/>
                <a:gd name="T7" fmla="*/ 1161 h 1391"/>
                <a:gd name="T8" fmla="*/ 1762 w 2474"/>
                <a:gd name="T9" fmla="*/ 1371 h 1391"/>
                <a:gd name="T10" fmla="*/ 2474 w 2474"/>
                <a:gd name="T11" fmla="*/ 966 h 1391"/>
                <a:gd name="T12" fmla="*/ 1971 w 2474"/>
                <a:gd name="T13" fmla="*/ 756 h 1391"/>
                <a:gd name="T14" fmla="*/ 2323 w 2474"/>
                <a:gd name="T15" fmla="*/ 449 h 1391"/>
                <a:gd name="T16" fmla="*/ 1615 w 2474"/>
                <a:gd name="T17" fmla="*/ 0 h 1391"/>
                <a:gd name="T18" fmla="*/ 1240 w 2474"/>
                <a:gd name="T19" fmla="*/ 327 h 1391"/>
                <a:gd name="T20" fmla="*/ 878 w 2474"/>
                <a:gd name="T21" fmla="*/ 14 h 1391"/>
                <a:gd name="T22" fmla="*/ 137 w 2474"/>
                <a:gd name="T23" fmla="*/ 439 h 1391"/>
                <a:gd name="T24" fmla="*/ 522 w 2474"/>
                <a:gd name="T25" fmla="*/ 766 h 1391"/>
                <a:gd name="T26" fmla="*/ 1240 w 2474"/>
                <a:gd name="T27" fmla="*/ 375 h 1391"/>
                <a:gd name="T28" fmla="*/ 1884 w 2474"/>
                <a:gd name="T29" fmla="*/ 756 h 1391"/>
                <a:gd name="T30" fmla="*/ 1201 w 2474"/>
                <a:gd name="T31" fmla="*/ 1132 h 1391"/>
                <a:gd name="T32" fmla="*/ 571 w 2474"/>
                <a:gd name="T33" fmla="*/ 761 h 1391"/>
                <a:gd name="T34" fmla="*/ 1240 w 2474"/>
                <a:gd name="T35" fmla="*/ 375 h 1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74" h="1391">
                  <a:moveTo>
                    <a:pt x="522" y="766"/>
                  </a:moveTo>
                  <a:lnTo>
                    <a:pt x="0" y="976"/>
                  </a:lnTo>
                  <a:lnTo>
                    <a:pt x="669" y="1391"/>
                  </a:lnTo>
                  <a:lnTo>
                    <a:pt x="1215" y="1161"/>
                  </a:lnTo>
                  <a:lnTo>
                    <a:pt x="1762" y="1371"/>
                  </a:lnTo>
                  <a:lnTo>
                    <a:pt x="2474" y="966"/>
                  </a:lnTo>
                  <a:lnTo>
                    <a:pt x="1971" y="756"/>
                  </a:lnTo>
                  <a:lnTo>
                    <a:pt x="2323" y="449"/>
                  </a:lnTo>
                  <a:lnTo>
                    <a:pt x="1615" y="0"/>
                  </a:lnTo>
                  <a:lnTo>
                    <a:pt x="1240" y="327"/>
                  </a:lnTo>
                  <a:lnTo>
                    <a:pt x="878" y="14"/>
                  </a:lnTo>
                  <a:lnTo>
                    <a:pt x="137" y="439"/>
                  </a:lnTo>
                  <a:lnTo>
                    <a:pt x="522" y="766"/>
                  </a:lnTo>
                  <a:close/>
                  <a:moveTo>
                    <a:pt x="1240" y="375"/>
                  </a:moveTo>
                  <a:lnTo>
                    <a:pt x="1884" y="756"/>
                  </a:lnTo>
                  <a:lnTo>
                    <a:pt x="1201" y="1132"/>
                  </a:lnTo>
                  <a:lnTo>
                    <a:pt x="571" y="761"/>
                  </a:lnTo>
                  <a:lnTo>
                    <a:pt x="1240" y="37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4" name="Freeform 40"/>
            <p:cNvSpPr>
              <a:spLocks/>
            </p:cNvSpPr>
            <p:nvPr/>
          </p:nvSpPr>
          <p:spPr bwMode="auto">
            <a:xfrm>
              <a:off x="3963952" y="7137330"/>
              <a:ext cx="288265" cy="326950"/>
            </a:xfrm>
            <a:custGeom>
              <a:avLst/>
              <a:gdLst>
                <a:gd name="T0" fmla="*/ 693 w 693"/>
                <a:gd name="T1" fmla="*/ 0 h 785"/>
                <a:gd name="T2" fmla="*/ 693 w 693"/>
                <a:gd name="T3" fmla="*/ 785 h 785"/>
                <a:gd name="T4" fmla="*/ 0 w 693"/>
                <a:gd name="T5" fmla="*/ 380 h 785"/>
                <a:gd name="T6" fmla="*/ 0 w 693"/>
                <a:gd name="T7" fmla="*/ 87 h 785"/>
                <a:gd name="T8" fmla="*/ 205 w 693"/>
                <a:gd name="T9" fmla="*/ 224 h 785"/>
                <a:gd name="T10" fmla="*/ 693 w 693"/>
                <a:gd name="T11" fmla="*/ 0 h 7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93" h="785">
                  <a:moveTo>
                    <a:pt x="693" y="0"/>
                  </a:moveTo>
                  <a:lnTo>
                    <a:pt x="693" y="785"/>
                  </a:lnTo>
                  <a:lnTo>
                    <a:pt x="0" y="380"/>
                  </a:lnTo>
                  <a:lnTo>
                    <a:pt x="0" y="87"/>
                  </a:lnTo>
                  <a:lnTo>
                    <a:pt x="205" y="224"/>
                  </a:lnTo>
                  <a:lnTo>
                    <a:pt x="693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5" name="Freeform 41"/>
            <p:cNvSpPr>
              <a:spLocks/>
            </p:cNvSpPr>
            <p:nvPr/>
          </p:nvSpPr>
          <p:spPr bwMode="auto">
            <a:xfrm>
              <a:off x="4285910" y="7128595"/>
              <a:ext cx="287017" cy="339429"/>
            </a:xfrm>
            <a:custGeom>
              <a:avLst/>
              <a:gdLst>
                <a:gd name="T0" fmla="*/ 0 w 688"/>
                <a:gd name="T1" fmla="*/ 0 h 815"/>
                <a:gd name="T2" fmla="*/ 0 w 688"/>
                <a:gd name="T3" fmla="*/ 815 h 815"/>
                <a:gd name="T4" fmla="*/ 688 w 688"/>
                <a:gd name="T5" fmla="*/ 434 h 815"/>
                <a:gd name="T6" fmla="*/ 688 w 688"/>
                <a:gd name="T7" fmla="*/ 93 h 815"/>
                <a:gd name="T8" fmla="*/ 508 w 688"/>
                <a:gd name="T9" fmla="*/ 195 h 815"/>
                <a:gd name="T10" fmla="*/ 0 w 688"/>
                <a:gd name="T11" fmla="*/ 0 h 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8" h="815">
                  <a:moveTo>
                    <a:pt x="0" y="0"/>
                  </a:moveTo>
                  <a:lnTo>
                    <a:pt x="0" y="815"/>
                  </a:lnTo>
                  <a:lnTo>
                    <a:pt x="688" y="434"/>
                  </a:lnTo>
                  <a:lnTo>
                    <a:pt x="688" y="93"/>
                  </a:lnTo>
                  <a:lnTo>
                    <a:pt x="508" y="19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98" name="Group 45"/>
          <p:cNvGrpSpPr>
            <a:grpSpLocks noChangeAspect="1"/>
          </p:cNvGrpSpPr>
          <p:nvPr/>
        </p:nvGrpSpPr>
        <p:grpSpPr bwMode="auto">
          <a:xfrm>
            <a:off x="2263117" y="4904284"/>
            <a:ext cx="1654767" cy="1306909"/>
            <a:chOff x="5011" y="966"/>
            <a:chExt cx="1018" cy="804"/>
          </a:xfrm>
          <a:solidFill>
            <a:schemeClr val="tx1"/>
          </a:solidFill>
        </p:grpSpPr>
        <p:sp>
          <p:nvSpPr>
            <p:cNvPr id="100" name="Freeform 46"/>
            <p:cNvSpPr>
              <a:spLocks noEditPoints="1"/>
            </p:cNvSpPr>
            <p:nvPr/>
          </p:nvSpPr>
          <p:spPr bwMode="auto">
            <a:xfrm>
              <a:off x="5069" y="1270"/>
              <a:ext cx="254" cy="184"/>
            </a:xfrm>
            <a:custGeom>
              <a:avLst/>
              <a:gdLst>
                <a:gd name="T0" fmla="*/ 8 w 254"/>
                <a:gd name="T1" fmla="*/ 136 h 184"/>
                <a:gd name="T2" fmla="*/ 24 w 254"/>
                <a:gd name="T3" fmla="*/ 174 h 184"/>
                <a:gd name="T4" fmla="*/ 32 w 254"/>
                <a:gd name="T5" fmla="*/ 146 h 184"/>
                <a:gd name="T6" fmla="*/ 102 w 254"/>
                <a:gd name="T7" fmla="*/ 112 h 184"/>
                <a:gd name="T8" fmla="*/ 86 w 254"/>
                <a:gd name="T9" fmla="*/ 152 h 184"/>
                <a:gd name="T10" fmla="*/ 172 w 254"/>
                <a:gd name="T11" fmla="*/ 46 h 184"/>
                <a:gd name="T12" fmla="*/ 148 w 254"/>
                <a:gd name="T13" fmla="*/ 70 h 184"/>
                <a:gd name="T14" fmla="*/ 172 w 254"/>
                <a:gd name="T15" fmla="*/ 46 h 184"/>
                <a:gd name="T16" fmla="*/ 148 w 254"/>
                <a:gd name="T17" fmla="*/ 152 h 184"/>
                <a:gd name="T18" fmla="*/ 172 w 254"/>
                <a:gd name="T19" fmla="*/ 94 h 184"/>
                <a:gd name="T20" fmla="*/ 178 w 254"/>
                <a:gd name="T21" fmla="*/ 126 h 184"/>
                <a:gd name="T22" fmla="*/ 186 w 254"/>
                <a:gd name="T23" fmla="*/ 152 h 184"/>
                <a:gd name="T24" fmla="*/ 200 w 254"/>
                <a:gd name="T25" fmla="*/ 170 h 184"/>
                <a:gd name="T26" fmla="*/ 212 w 254"/>
                <a:gd name="T27" fmla="*/ 180 h 184"/>
                <a:gd name="T28" fmla="*/ 228 w 254"/>
                <a:gd name="T29" fmla="*/ 182 h 184"/>
                <a:gd name="T30" fmla="*/ 242 w 254"/>
                <a:gd name="T31" fmla="*/ 180 h 184"/>
                <a:gd name="T32" fmla="*/ 250 w 254"/>
                <a:gd name="T33" fmla="*/ 170 h 184"/>
                <a:gd name="T34" fmla="*/ 254 w 254"/>
                <a:gd name="T35" fmla="*/ 128 h 184"/>
                <a:gd name="T36" fmla="*/ 228 w 254"/>
                <a:gd name="T37" fmla="*/ 152 h 184"/>
                <a:gd name="T38" fmla="*/ 224 w 254"/>
                <a:gd name="T39" fmla="*/ 154 h 184"/>
                <a:gd name="T40" fmla="*/ 222 w 254"/>
                <a:gd name="T41" fmla="*/ 152 h 184"/>
                <a:gd name="T42" fmla="*/ 210 w 254"/>
                <a:gd name="T43" fmla="*/ 120 h 184"/>
                <a:gd name="T44" fmla="*/ 246 w 254"/>
                <a:gd name="T45" fmla="*/ 94 h 184"/>
                <a:gd name="T46" fmla="*/ 204 w 254"/>
                <a:gd name="T47" fmla="*/ 70 h 184"/>
                <a:gd name="T48" fmla="*/ 204 w 254"/>
                <a:gd name="T49" fmla="*/ 32 h 184"/>
                <a:gd name="T50" fmla="*/ 228 w 254"/>
                <a:gd name="T51" fmla="*/ 2 h 184"/>
                <a:gd name="T52" fmla="*/ 174 w 254"/>
                <a:gd name="T53" fmla="*/ 12 h 184"/>
                <a:gd name="T54" fmla="*/ 114 w 254"/>
                <a:gd name="T55" fmla="*/ 156 h 184"/>
                <a:gd name="T56" fmla="*/ 96 w 254"/>
                <a:gd name="T57" fmla="*/ 180 h 184"/>
                <a:gd name="T58" fmla="*/ 184 w 254"/>
                <a:gd name="T59" fmla="*/ 168 h 184"/>
                <a:gd name="T60" fmla="*/ 74 w 254"/>
                <a:gd name="T61" fmla="*/ 102 h 184"/>
                <a:gd name="T62" fmla="*/ 88 w 254"/>
                <a:gd name="T63" fmla="*/ 110 h 184"/>
                <a:gd name="T64" fmla="*/ 98 w 254"/>
                <a:gd name="T65" fmla="*/ 64 h 184"/>
                <a:gd name="T66" fmla="*/ 80 w 254"/>
                <a:gd name="T67" fmla="*/ 84 h 184"/>
                <a:gd name="T68" fmla="*/ 54 w 254"/>
                <a:gd name="T69" fmla="*/ 86 h 184"/>
                <a:gd name="T70" fmla="*/ 76 w 254"/>
                <a:gd name="T71" fmla="*/ 20 h 184"/>
                <a:gd name="T72" fmla="*/ 52 w 254"/>
                <a:gd name="T73" fmla="*/ 54 h 184"/>
                <a:gd name="T74" fmla="*/ 42 w 254"/>
                <a:gd name="T75" fmla="*/ 44 h 184"/>
                <a:gd name="T76" fmla="*/ 44 w 254"/>
                <a:gd name="T77" fmla="*/ 0 h 184"/>
                <a:gd name="T78" fmla="*/ 24 w 254"/>
                <a:gd name="T79" fmla="*/ 30 h 184"/>
                <a:gd name="T80" fmla="*/ 2 w 254"/>
                <a:gd name="T81" fmla="*/ 42 h 184"/>
                <a:gd name="T82" fmla="*/ 22 w 254"/>
                <a:gd name="T83" fmla="*/ 88 h 184"/>
                <a:gd name="T84" fmla="*/ 4 w 254"/>
                <a:gd name="T85" fmla="*/ 108 h 184"/>
                <a:gd name="T86" fmla="*/ 42 w 254"/>
                <a:gd name="T87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54" h="184">
                  <a:moveTo>
                    <a:pt x="12" y="114"/>
                  </a:moveTo>
                  <a:lnTo>
                    <a:pt x="12" y="114"/>
                  </a:lnTo>
                  <a:lnTo>
                    <a:pt x="8" y="136"/>
                  </a:lnTo>
                  <a:lnTo>
                    <a:pt x="0" y="168"/>
                  </a:lnTo>
                  <a:lnTo>
                    <a:pt x="24" y="174"/>
                  </a:lnTo>
                  <a:lnTo>
                    <a:pt x="24" y="174"/>
                  </a:lnTo>
                  <a:lnTo>
                    <a:pt x="28" y="162"/>
                  </a:lnTo>
                  <a:lnTo>
                    <a:pt x="32" y="146"/>
                  </a:lnTo>
                  <a:lnTo>
                    <a:pt x="32" y="146"/>
                  </a:lnTo>
                  <a:lnTo>
                    <a:pt x="38" y="114"/>
                  </a:lnTo>
                  <a:lnTo>
                    <a:pt x="12" y="114"/>
                  </a:lnTo>
                  <a:close/>
                  <a:moveTo>
                    <a:pt x="102" y="112"/>
                  </a:moveTo>
                  <a:lnTo>
                    <a:pt x="78" y="114"/>
                  </a:lnTo>
                  <a:lnTo>
                    <a:pt x="78" y="114"/>
                  </a:lnTo>
                  <a:lnTo>
                    <a:pt x="86" y="152"/>
                  </a:lnTo>
                  <a:lnTo>
                    <a:pt x="110" y="148"/>
                  </a:lnTo>
                  <a:lnTo>
                    <a:pt x="102" y="112"/>
                  </a:lnTo>
                  <a:close/>
                  <a:moveTo>
                    <a:pt x="172" y="46"/>
                  </a:moveTo>
                  <a:lnTo>
                    <a:pt x="172" y="46"/>
                  </a:lnTo>
                  <a:lnTo>
                    <a:pt x="172" y="70"/>
                  </a:lnTo>
                  <a:lnTo>
                    <a:pt x="148" y="70"/>
                  </a:lnTo>
                  <a:lnTo>
                    <a:pt x="148" y="38"/>
                  </a:lnTo>
                  <a:lnTo>
                    <a:pt x="172" y="36"/>
                  </a:lnTo>
                  <a:lnTo>
                    <a:pt x="172" y="46"/>
                  </a:lnTo>
                  <a:close/>
                  <a:moveTo>
                    <a:pt x="184" y="146"/>
                  </a:moveTo>
                  <a:lnTo>
                    <a:pt x="184" y="146"/>
                  </a:lnTo>
                  <a:lnTo>
                    <a:pt x="148" y="152"/>
                  </a:lnTo>
                  <a:lnTo>
                    <a:pt x="148" y="94"/>
                  </a:lnTo>
                  <a:lnTo>
                    <a:pt x="172" y="94"/>
                  </a:lnTo>
                  <a:lnTo>
                    <a:pt x="172" y="94"/>
                  </a:lnTo>
                  <a:lnTo>
                    <a:pt x="174" y="110"/>
                  </a:lnTo>
                  <a:lnTo>
                    <a:pt x="178" y="126"/>
                  </a:lnTo>
                  <a:lnTo>
                    <a:pt x="178" y="126"/>
                  </a:lnTo>
                  <a:lnTo>
                    <a:pt x="182" y="140"/>
                  </a:lnTo>
                  <a:lnTo>
                    <a:pt x="186" y="152"/>
                  </a:lnTo>
                  <a:lnTo>
                    <a:pt x="186" y="152"/>
                  </a:lnTo>
                  <a:lnTo>
                    <a:pt x="192" y="162"/>
                  </a:lnTo>
                  <a:lnTo>
                    <a:pt x="200" y="170"/>
                  </a:lnTo>
                  <a:lnTo>
                    <a:pt x="200" y="170"/>
                  </a:lnTo>
                  <a:lnTo>
                    <a:pt x="206" y="176"/>
                  </a:lnTo>
                  <a:lnTo>
                    <a:pt x="212" y="180"/>
                  </a:lnTo>
                  <a:lnTo>
                    <a:pt x="212" y="180"/>
                  </a:lnTo>
                  <a:lnTo>
                    <a:pt x="220" y="182"/>
                  </a:lnTo>
                  <a:lnTo>
                    <a:pt x="228" y="182"/>
                  </a:lnTo>
                  <a:lnTo>
                    <a:pt x="228" y="182"/>
                  </a:lnTo>
                  <a:lnTo>
                    <a:pt x="236" y="182"/>
                  </a:lnTo>
                  <a:lnTo>
                    <a:pt x="242" y="180"/>
                  </a:lnTo>
                  <a:lnTo>
                    <a:pt x="242" y="180"/>
                  </a:lnTo>
                  <a:lnTo>
                    <a:pt x="248" y="174"/>
                  </a:lnTo>
                  <a:lnTo>
                    <a:pt x="250" y="170"/>
                  </a:lnTo>
                  <a:lnTo>
                    <a:pt x="250" y="170"/>
                  </a:lnTo>
                  <a:lnTo>
                    <a:pt x="252" y="152"/>
                  </a:lnTo>
                  <a:lnTo>
                    <a:pt x="252" y="152"/>
                  </a:lnTo>
                  <a:lnTo>
                    <a:pt x="254" y="128"/>
                  </a:lnTo>
                  <a:lnTo>
                    <a:pt x="230" y="122"/>
                  </a:lnTo>
                  <a:lnTo>
                    <a:pt x="230" y="122"/>
                  </a:lnTo>
                  <a:lnTo>
                    <a:pt x="228" y="152"/>
                  </a:lnTo>
                  <a:lnTo>
                    <a:pt x="228" y="152"/>
                  </a:lnTo>
                  <a:lnTo>
                    <a:pt x="226" y="154"/>
                  </a:lnTo>
                  <a:lnTo>
                    <a:pt x="224" y="154"/>
                  </a:lnTo>
                  <a:lnTo>
                    <a:pt x="224" y="154"/>
                  </a:lnTo>
                  <a:lnTo>
                    <a:pt x="222" y="152"/>
                  </a:lnTo>
                  <a:lnTo>
                    <a:pt x="222" y="152"/>
                  </a:lnTo>
                  <a:lnTo>
                    <a:pt x="216" y="142"/>
                  </a:lnTo>
                  <a:lnTo>
                    <a:pt x="216" y="142"/>
                  </a:lnTo>
                  <a:lnTo>
                    <a:pt x="210" y="120"/>
                  </a:lnTo>
                  <a:lnTo>
                    <a:pt x="210" y="120"/>
                  </a:lnTo>
                  <a:lnTo>
                    <a:pt x="206" y="94"/>
                  </a:lnTo>
                  <a:lnTo>
                    <a:pt x="246" y="94"/>
                  </a:lnTo>
                  <a:lnTo>
                    <a:pt x="246" y="70"/>
                  </a:lnTo>
                  <a:lnTo>
                    <a:pt x="204" y="70"/>
                  </a:lnTo>
                  <a:lnTo>
                    <a:pt x="204" y="70"/>
                  </a:lnTo>
                  <a:lnTo>
                    <a:pt x="204" y="38"/>
                  </a:lnTo>
                  <a:lnTo>
                    <a:pt x="204" y="32"/>
                  </a:lnTo>
                  <a:lnTo>
                    <a:pt x="204" y="32"/>
                  </a:lnTo>
                  <a:lnTo>
                    <a:pt x="226" y="28"/>
                  </a:lnTo>
                  <a:lnTo>
                    <a:pt x="242" y="24"/>
                  </a:lnTo>
                  <a:lnTo>
                    <a:pt x="228" y="2"/>
                  </a:lnTo>
                  <a:lnTo>
                    <a:pt x="228" y="2"/>
                  </a:lnTo>
                  <a:lnTo>
                    <a:pt x="206" y="8"/>
                  </a:lnTo>
                  <a:lnTo>
                    <a:pt x="174" y="12"/>
                  </a:lnTo>
                  <a:lnTo>
                    <a:pt x="174" y="12"/>
                  </a:lnTo>
                  <a:lnTo>
                    <a:pt x="114" y="18"/>
                  </a:lnTo>
                  <a:lnTo>
                    <a:pt x="114" y="156"/>
                  </a:lnTo>
                  <a:lnTo>
                    <a:pt x="114" y="156"/>
                  </a:lnTo>
                  <a:lnTo>
                    <a:pt x="90" y="158"/>
                  </a:lnTo>
                  <a:lnTo>
                    <a:pt x="96" y="180"/>
                  </a:lnTo>
                  <a:lnTo>
                    <a:pt x="96" y="180"/>
                  </a:lnTo>
                  <a:lnTo>
                    <a:pt x="148" y="174"/>
                  </a:lnTo>
                  <a:lnTo>
                    <a:pt x="184" y="168"/>
                  </a:lnTo>
                  <a:lnTo>
                    <a:pt x="184" y="146"/>
                  </a:lnTo>
                  <a:close/>
                  <a:moveTo>
                    <a:pt x="74" y="102"/>
                  </a:moveTo>
                  <a:lnTo>
                    <a:pt x="74" y="102"/>
                  </a:lnTo>
                  <a:lnTo>
                    <a:pt x="86" y="102"/>
                  </a:lnTo>
                  <a:lnTo>
                    <a:pt x="86" y="102"/>
                  </a:lnTo>
                  <a:lnTo>
                    <a:pt x="88" y="110"/>
                  </a:lnTo>
                  <a:lnTo>
                    <a:pt x="112" y="104"/>
                  </a:lnTo>
                  <a:lnTo>
                    <a:pt x="112" y="104"/>
                  </a:lnTo>
                  <a:lnTo>
                    <a:pt x="98" y="64"/>
                  </a:lnTo>
                  <a:lnTo>
                    <a:pt x="72" y="70"/>
                  </a:lnTo>
                  <a:lnTo>
                    <a:pt x="72" y="70"/>
                  </a:lnTo>
                  <a:lnTo>
                    <a:pt x="80" y="84"/>
                  </a:lnTo>
                  <a:lnTo>
                    <a:pt x="80" y="84"/>
                  </a:lnTo>
                  <a:lnTo>
                    <a:pt x="54" y="86"/>
                  </a:lnTo>
                  <a:lnTo>
                    <a:pt x="54" y="86"/>
                  </a:lnTo>
                  <a:lnTo>
                    <a:pt x="82" y="56"/>
                  </a:lnTo>
                  <a:lnTo>
                    <a:pt x="104" y="30"/>
                  </a:lnTo>
                  <a:lnTo>
                    <a:pt x="76" y="20"/>
                  </a:lnTo>
                  <a:lnTo>
                    <a:pt x="76" y="20"/>
                  </a:lnTo>
                  <a:lnTo>
                    <a:pt x="68" y="36"/>
                  </a:lnTo>
                  <a:lnTo>
                    <a:pt x="52" y="54"/>
                  </a:lnTo>
                  <a:lnTo>
                    <a:pt x="52" y="54"/>
                  </a:lnTo>
                  <a:lnTo>
                    <a:pt x="42" y="44"/>
                  </a:lnTo>
                  <a:lnTo>
                    <a:pt x="42" y="44"/>
                  </a:lnTo>
                  <a:lnTo>
                    <a:pt x="58" y="26"/>
                  </a:lnTo>
                  <a:lnTo>
                    <a:pt x="72" y="8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36" y="14"/>
                  </a:lnTo>
                  <a:lnTo>
                    <a:pt x="24" y="30"/>
                  </a:lnTo>
                  <a:lnTo>
                    <a:pt x="20" y="26"/>
                  </a:lnTo>
                  <a:lnTo>
                    <a:pt x="2" y="42"/>
                  </a:lnTo>
                  <a:lnTo>
                    <a:pt x="2" y="42"/>
                  </a:lnTo>
                  <a:lnTo>
                    <a:pt x="36" y="72"/>
                  </a:lnTo>
                  <a:lnTo>
                    <a:pt x="36" y="72"/>
                  </a:lnTo>
                  <a:lnTo>
                    <a:pt x="22" y="88"/>
                  </a:lnTo>
                  <a:lnTo>
                    <a:pt x="22" y="88"/>
                  </a:lnTo>
                  <a:lnTo>
                    <a:pt x="2" y="88"/>
                  </a:lnTo>
                  <a:lnTo>
                    <a:pt x="4" y="108"/>
                  </a:lnTo>
                  <a:lnTo>
                    <a:pt x="4" y="108"/>
                  </a:lnTo>
                  <a:lnTo>
                    <a:pt x="42" y="106"/>
                  </a:lnTo>
                  <a:lnTo>
                    <a:pt x="42" y="184"/>
                  </a:lnTo>
                  <a:lnTo>
                    <a:pt x="74" y="184"/>
                  </a:lnTo>
                  <a:lnTo>
                    <a:pt x="74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1" name="Freeform 47"/>
            <p:cNvSpPr>
              <a:spLocks noEditPoints="1"/>
            </p:cNvSpPr>
            <p:nvPr/>
          </p:nvSpPr>
          <p:spPr bwMode="auto">
            <a:xfrm>
              <a:off x="5335" y="1266"/>
              <a:ext cx="230" cy="186"/>
            </a:xfrm>
            <a:custGeom>
              <a:avLst/>
              <a:gdLst>
                <a:gd name="T0" fmla="*/ 220 w 230"/>
                <a:gd name="T1" fmla="*/ 20 h 186"/>
                <a:gd name="T2" fmla="*/ 216 w 230"/>
                <a:gd name="T3" fmla="*/ 30 h 186"/>
                <a:gd name="T4" fmla="*/ 210 w 230"/>
                <a:gd name="T5" fmla="*/ 34 h 186"/>
                <a:gd name="T6" fmla="*/ 206 w 230"/>
                <a:gd name="T7" fmla="*/ 34 h 186"/>
                <a:gd name="T8" fmla="*/ 194 w 230"/>
                <a:gd name="T9" fmla="*/ 30 h 186"/>
                <a:gd name="T10" fmla="*/ 192 w 230"/>
                <a:gd name="T11" fmla="*/ 26 h 186"/>
                <a:gd name="T12" fmla="*/ 190 w 230"/>
                <a:gd name="T13" fmla="*/ 20 h 186"/>
                <a:gd name="T14" fmla="*/ 194 w 230"/>
                <a:gd name="T15" fmla="*/ 12 h 186"/>
                <a:gd name="T16" fmla="*/ 200 w 230"/>
                <a:gd name="T17" fmla="*/ 8 h 186"/>
                <a:gd name="T18" fmla="*/ 206 w 230"/>
                <a:gd name="T19" fmla="*/ 8 h 186"/>
                <a:gd name="T20" fmla="*/ 216 w 230"/>
                <a:gd name="T21" fmla="*/ 12 h 186"/>
                <a:gd name="T22" fmla="*/ 218 w 230"/>
                <a:gd name="T23" fmla="*/ 16 h 186"/>
                <a:gd name="T24" fmla="*/ 220 w 230"/>
                <a:gd name="T25" fmla="*/ 20 h 186"/>
                <a:gd name="T26" fmla="*/ 224 w 230"/>
                <a:gd name="T27" fmla="*/ 6 h 186"/>
                <a:gd name="T28" fmla="*/ 206 w 230"/>
                <a:gd name="T29" fmla="*/ 0 h 186"/>
                <a:gd name="T30" fmla="*/ 196 w 230"/>
                <a:gd name="T31" fmla="*/ 0 h 186"/>
                <a:gd name="T32" fmla="*/ 186 w 230"/>
                <a:gd name="T33" fmla="*/ 6 h 186"/>
                <a:gd name="T34" fmla="*/ 180 w 230"/>
                <a:gd name="T35" fmla="*/ 20 h 186"/>
                <a:gd name="T36" fmla="*/ 182 w 230"/>
                <a:gd name="T37" fmla="*/ 30 h 186"/>
                <a:gd name="T38" fmla="*/ 186 w 230"/>
                <a:gd name="T39" fmla="*/ 36 h 186"/>
                <a:gd name="T40" fmla="*/ 206 w 230"/>
                <a:gd name="T41" fmla="*/ 42 h 186"/>
                <a:gd name="T42" fmla="*/ 216 w 230"/>
                <a:gd name="T43" fmla="*/ 40 h 186"/>
                <a:gd name="T44" fmla="*/ 224 w 230"/>
                <a:gd name="T45" fmla="*/ 36 h 186"/>
                <a:gd name="T46" fmla="*/ 230 w 230"/>
                <a:gd name="T47" fmla="*/ 20 h 186"/>
                <a:gd name="T48" fmla="*/ 230 w 230"/>
                <a:gd name="T49" fmla="*/ 12 h 186"/>
                <a:gd name="T50" fmla="*/ 224 w 230"/>
                <a:gd name="T51" fmla="*/ 6 h 186"/>
                <a:gd name="T52" fmla="*/ 64 w 230"/>
                <a:gd name="T53" fmla="*/ 14 h 186"/>
                <a:gd name="T54" fmla="*/ 58 w 230"/>
                <a:gd name="T55" fmla="*/ 78 h 186"/>
                <a:gd name="T56" fmla="*/ 54 w 230"/>
                <a:gd name="T57" fmla="*/ 92 h 186"/>
                <a:gd name="T58" fmla="*/ 34 w 230"/>
                <a:gd name="T59" fmla="*/ 132 h 186"/>
                <a:gd name="T60" fmla="*/ 20 w 230"/>
                <a:gd name="T61" fmla="*/ 150 h 186"/>
                <a:gd name="T62" fmla="*/ 24 w 230"/>
                <a:gd name="T63" fmla="*/ 186 h 186"/>
                <a:gd name="T64" fmla="*/ 48 w 230"/>
                <a:gd name="T65" fmla="*/ 164 h 186"/>
                <a:gd name="T66" fmla="*/ 66 w 230"/>
                <a:gd name="T67" fmla="*/ 142 h 186"/>
                <a:gd name="T68" fmla="*/ 80 w 230"/>
                <a:gd name="T69" fmla="*/ 116 h 186"/>
                <a:gd name="T70" fmla="*/ 90 w 230"/>
                <a:gd name="T71" fmla="*/ 90 h 186"/>
                <a:gd name="T72" fmla="*/ 94 w 230"/>
                <a:gd name="T73" fmla="*/ 58 h 186"/>
                <a:gd name="T74" fmla="*/ 64 w 230"/>
                <a:gd name="T75" fmla="*/ 14 h 186"/>
                <a:gd name="T76" fmla="*/ 186 w 230"/>
                <a:gd name="T77" fmla="*/ 96 h 186"/>
                <a:gd name="T78" fmla="*/ 176 w 230"/>
                <a:gd name="T79" fmla="*/ 58 h 186"/>
                <a:gd name="T80" fmla="*/ 174 w 230"/>
                <a:gd name="T81" fmla="*/ 18 h 186"/>
                <a:gd name="T82" fmla="*/ 140 w 230"/>
                <a:gd name="T83" fmla="*/ 16 h 186"/>
                <a:gd name="T84" fmla="*/ 140 w 230"/>
                <a:gd name="T85" fmla="*/ 22 h 186"/>
                <a:gd name="T86" fmla="*/ 144 w 230"/>
                <a:gd name="T87" fmla="*/ 74 h 186"/>
                <a:gd name="T88" fmla="*/ 152 w 230"/>
                <a:gd name="T89" fmla="*/ 104 h 186"/>
                <a:gd name="T90" fmla="*/ 166 w 230"/>
                <a:gd name="T91" fmla="*/ 132 h 186"/>
                <a:gd name="T92" fmla="*/ 182 w 230"/>
                <a:gd name="T93" fmla="*/ 160 h 186"/>
                <a:gd name="T94" fmla="*/ 206 w 230"/>
                <a:gd name="T95" fmla="*/ 184 h 186"/>
                <a:gd name="T96" fmla="*/ 230 w 230"/>
                <a:gd name="T97" fmla="*/ 164 h 186"/>
                <a:gd name="T98" fmla="*/ 202 w 230"/>
                <a:gd name="T99" fmla="*/ 130 h 186"/>
                <a:gd name="T100" fmla="*/ 186 w 230"/>
                <a:gd name="T101" fmla="*/ 9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30" h="186">
                  <a:moveTo>
                    <a:pt x="220" y="20"/>
                  </a:moveTo>
                  <a:lnTo>
                    <a:pt x="220" y="20"/>
                  </a:lnTo>
                  <a:lnTo>
                    <a:pt x="218" y="26"/>
                  </a:lnTo>
                  <a:lnTo>
                    <a:pt x="216" y="30"/>
                  </a:lnTo>
                  <a:lnTo>
                    <a:pt x="216" y="30"/>
                  </a:lnTo>
                  <a:lnTo>
                    <a:pt x="210" y="34"/>
                  </a:lnTo>
                  <a:lnTo>
                    <a:pt x="206" y="34"/>
                  </a:lnTo>
                  <a:lnTo>
                    <a:pt x="206" y="34"/>
                  </a:lnTo>
                  <a:lnTo>
                    <a:pt x="200" y="34"/>
                  </a:lnTo>
                  <a:lnTo>
                    <a:pt x="194" y="30"/>
                  </a:lnTo>
                  <a:lnTo>
                    <a:pt x="194" y="30"/>
                  </a:lnTo>
                  <a:lnTo>
                    <a:pt x="192" y="26"/>
                  </a:lnTo>
                  <a:lnTo>
                    <a:pt x="190" y="20"/>
                  </a:lnTo>
                  <a:lnTo>
                    <a:pt x="190" y="20"/>
                  </a:lnTo>
                  <a:lnTo>
                    <a:pt x="192" y="16"/>
                  </a:lnTo>
                  <a:lnTo>
                    <a:pt x="194" y="12"/>
                  </a:lnTo>
                  <a:lnTo>
                    <a:pt x="194" y="12"/>
                  </a:lnTo>
                  <a:lnTo>
                    <a:pt x="200" y="8"/>
                  </a:lnTo>
                  <a:lnTo>
                    <a:pt x="206" y="8"/>
                  </a:lnTo>
                  <a:lnTo>
                    <a:pt x="206" y="8"/>
                  </a:lnTo>
                  <a:lnTo>
                    <a:pt x="210" y="8"/>
                  </a:lnTo>
                  <a:lnTo>
                    <a:pt x="216" y="12"/>
                  </a:lnTo>
                  <a:lnTo>
                    <a:pt x="216" y="12"/>
                  </a:lnTo>
                  <a:lnTo>
                    <a:pt x="218" y="16"/>
                  </a:lnTo>
                  <a:lnTo>
                    <a:pt x="220" y="20"/>
                  </a:lnTo>
                  <a:lnTo>
                    <a:pt x="220" y="20"/>
                  </a:lnTo>
                  <a:close/>
                  <a:moveTo>
                    <a:pt x="224" y="6"/>
                  </a:moveTo>
                  <a:lnTo>
                    <a:pt x="224" y="6"/>
                  </a:lnTo>
                  <a:lnTo>
                    <a:pt x="216" y="0"/>
                  </a:lnTo>
                  <a:lnTo>
                    <a:pt x="206" y="0"/>
                  </a:lnTo>
                  <a:lnTo>
                    <a:pt x="206" y="0"/>
                  </a:lnTo>
                  <a:lnTo>
                    <a:pt x="196" y="0"/>
                  </a:lnTo>
                  <a:lnTo>
                    <a:pt x="186" y="6"/>
                  </a:lnTo>
                  <a:lnTo>
                    <a:pt x="186" y="6"/>
                  </a:lnTo>
                  <a:lnTo>
                    <a:pt x="182" y="12"/>
                  </a:lnTo>
                  <a:lnTo>
                    <a:pt x="180" y="20"/>
                  </a:lnTo>
                  <a:lnTo>
                    <a:pt x="180" y="20"/>
                  </a:lnTo>
                  <a:lnTo>
                    <a:pt x="182" y="30"/>
                  </a:lnTo>
                  <a:lnTo>
                    <a:pt x="186" y="36"/>
                  </a:lnTo>
                  <a:lnTo>
                    <a:pt x="186" y="36"/>
                  </a:lnTo>
                  <a:lnTo>
                    <a:pt x="196" y="40"/>
                  </a:lnTo>
                  <a:lnTo>
                    <a:pt x="206" y="42"/>
                  </a:lnTo>
                  <a:lnTo>
                    <a:pt x="206" y="42"/>
                  </a:lnTo>
                  <a:lnTo>
                    <a:pt x="216" y="40"/>
                  </a:lnTo>
                  <a:lnTo>
                    <a:pt x="224" y="36"/>
                  </a:lnTo>
                  <a:lnTo>
                    <a:pt x="224" y="36"/>
                  </a:lnTo>
                  <a:lnTo>
                    <a:pt x="230" y="30"/>
                  </a:lnTo>
                  <a:lnTo>
                    <a:pt x="230" y="20"/>
                  </a:lnTo>
                  <a:lnTo>
                    <a:pt x="230" y="20"/>
                  </a:lnTo>
                  <a:lnTo>
                    <a:pt x="230" y="12"/>
                  </a:lnTo>
                  <a:lnTo>
                    <a:pt x="224" y="6"/>
                  </a:lnTo>
                  <a:lnTo>
                    <a:pt x="224" y="6"/>
                  </a:lnTo>
                  <a:close/>
                  <a:moveTo>
                    <a:pt x="64" y="14"/>
                  </a:moveTo>
                  <a:lnTo>
                    <a:pt x="64" y="14"/>
                  </a:lnTo>
                  <a:lnTo>
                    <a:pt x="60" y="62"/>
                  </a:lnTo>
                  <a:lnTo>
                    <a:pt x="58" y="78"/>
                  </a:lnTo>
                  <a:lnTo>
                    <a:pt x="54" y="92"/>
                  </a:lnTo>
                  <a:lnTo>
                    <a:pt x="54" y="92"/>
                  </a:lnTo>
                  <a:lnTo>
                    <a:pt x="44" y="114"/>
                  </a:lnTo>
                  <a:lnTo>
                    <a:pt x="34" y="132"/>
                  </a:lnTo>
                  <a:lnTo>
                    <a:pt x="34" y="132"/>
                  </a:lnTo>
                  <a:lnTo>
                    <a:pt x="20" y="150"/>
                  </a:lnTo>
                  <a:lnTo>
                    <a:pt x="0" y="168"/>
                  </a:lnTo>
                  <a:lnTo>
                    <a:pt x="24" y="186"/>
                  </a:lnTo>
                  <a:lnTo>
                    <a:pt x="24" y="186"/>
                  </a:lnTo>
                  <a:lnTo>
                    <a:pt x="48" y="164"/>
                  </a:lnTo>
                  <a:lnTo>
                    <a:pt x="66" y="142"/>
                  </a:lnTo>
                  <a:lnTo>
                    <a:pt x="66" y="142"/>
                  </a:lnTo>
                  <a:lnTo>
                    <a:pt x="74" y="128"/>
                  </a:lnTo>
                  <a:lnTo>
                    <a:pt x="80" y="116"/>
                  </a:lnTo>
                  <a:lnTo>
                    <a:pt x="86" y="104"/>
                  </a:lnTo>
                  <a:lnTo>
                    <a:pt x="90" y="90"/>
                  </a:lnTo>
                  <a:lnTo>
                    <a:pt x="90" y="90"/>
                  </a:lnTo>
                  <a:lnTo>
                    <a:pt x="94" y="58"/>
                  </a:lnTo>
                  <a:lnTo>
                    <a:pt x="98" y="16"/>
                  </a:lnTo>
                  <a:lnTo>
                    <a:pt x="64" y="14"/>
                  </a:lnTo>
                  <a:close/>
                  <a:moveTo>
                    <a:pt x="186" y="96"/>
                  </a:moveTo>
                  <a:lnTo>
                    <a:pt x="186" y="96"/>
                  </a:lnTo>
                  <a:lnTo>
                    <a:pt x="180" y="78"/>
                  </a:lnTo>
                  <a:lnTo>
                    <a:pt x="176" y="58"/>
                  </a:lnTo>
                  <a:lnTo>
                    <a:pt x="174" y="38"/>
                  </a:lnTo>
                  <a:lnTo>
                    <a:pt x="174" y="18"/>
                  </a:lnTo>
                  <a:lnTo>
                    <a:pt x="174" y="14"/>
                  </a:lnTo>
                  <a:lnTo>
                    <a:pt x="140" y="16"/>
                  </a:lnTo>
                  <a:lnTo>
                    <a:pt x="140" y="22"/>
                  </a:lnTo>
                  <a:lnTo>
                    <a:pt x="140" y="22"/>
                  </a:lnTo>
                  <a:lnTo>
                    <a:pt x="140" y="46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52" y="104"/>
                  </a:lnTo>
                  <a:lnTo>
                    <a:pt x="166" y="132"/>
                  </a:lnTo>
                  <a:lnTo>
                    <a:pt x="166" y="132"/>
                  </a:lnTo>
                  <a:lnTo>
                    <a:pt x="172" y="146"/>
                  </a:lnTo>
                  <a:lnTo>
                    <a:pt x="182" y="160"/>
                  </a:lnTo>
                  <a:lnTo>
                    <a:pt x="194" y="172"/>
                  </a:lnTo>
                  <a:lnTo>
                    <a:pt x="206" y="184"/>
                  </a:lnTo>
                  <a:lnTo>
                    <a:pt x="230" y="164"/>
                  </a:lnTo>
                  <a:lnTo>
                    <a:pt x="230" y="164"/>
                  </a:lnTo>
                  <a:lnTo>
                    <a:pt x="216" y="148"/>
                  </a:lnTo>
                  <a:lnTo>
                    <a:pt x="202" y="130"/>
                  </a:lnTo>
                  <a:lnTo>
                    <a:pt x="192" y="112"/>
                  </a:lnTo>
                  <a:lnTo>
                    <a:pt x="186" y="96"/>
                  </a:lnTo>
                  <a:lnTo>
                    <a:pt x="186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2" name="Freeform 48"/>
            <p:cNvSpPr>
              <a:spLocks noEditPoints="1"/>
            </p:cNvSpPr>
            <p:nvPr/>
          </p:nvSpPr>
          <p:spPr bwMode="auto">
            <a:xfrm>
              <a:off x="5581" y="1308"/>
              <a:ext cx="174" cy="146"/>
            </a:xfrm>
            <a:custGeom>
              <a:avLst/>
              <a:gdLst>
                <a:gd name="T0" fmla="*/ 40 w 174"/>
                <a:gd name="T1" fmla="*/ 32 h 146"/>
                <a:gd name="T2" fmla="*/ 40 w 174"/>
                <a:gd name="T3" fmla="*/ 32 h 146"/>
                <a:gd name="T4" fmla="*/ 26 w 174"/>
                <a:gd name="T5" fmla="*/ 10 h 146"/>
                <a:gd name="T6" fmla="*/ 0 w 174"/>
                <a:gd name="T7" fmla="*/ 18 h 146"/>
                <a:gd name="T8" fmla="*/ 0 w 174"/>
                <a:gd name="T9" fmla="*/ 18 h 146"/>
                <a:gd name="T10" fmla="*/ 18 w 174"/>
                <a:gd name="T11" fmla="*/ 52 h 146"/>
                <a:gd name="T12" fmla="*/ 30 w 174"/>
                <a:gd name="T13" fmla="*/ 84 h 146"/>
                <a:gd name="T14" fmla="*/ 60 w 174"/>
                <a:gd name="T15" fmla="*/ 76 h 146"/>
                <a:gd name="T16" fmla="*/ 60 w 174"/>
                <a:gd name="T17" fmla="*/ 76 h 146"/>
                <a:gd name="T18" fmla="*/ 40 w 174"/>
                <a:gd name="T19" fmla="*/ 32 h 146"/>
                <a:gd name="T20" fmla="*/ 40 w 174"/>
                <a:gd name="T21" fmla="*/ 32 h 146"/>
                <a:gd name="T22" fmla="*/ 146 w 174"/>
                <a:gd name="T23" fmla="*/ 6 h 146"/>
                <a:gd name="T24" fmla="*/ 146 w 174"/>
                <a:gd name="T25" fmla="*/ 6 h 146"/>
                <a:gd name="T26" fmla="*/ 142 w 174"/>
                <a:gd name="T27" fmla="*/ 32 h 146"/>
                <a:gd name="T28" fmla="*/ 134 w 174"/>
                <a:gd name="T29" fmla="*/ 54 h 146"/>
                <a:gd name="T30" fmla="*/ 124 w 174"/>
                <a:gd name="T31" fmla="*/ 74 h 146"/>
                <a:gd name="T32" fmla="*/ 112 w 174"/>
                <a:gd name="T33" fmla="*/ 90 h 146"/>
                <a:gd name="T34" fmla="*/ 112 w 174"/>
                <a:gd name="T35" fmla="*/ 90 h 146"/>
                <a:gd name="T36" fmla="*/ 96 w 174"/>
                <a:gd name="T37" fmla="*/ 102 h 146"/>
                <a:gd name="T38" fmla="*/ 76 w 174"/>
                <a:gd name="T39" fmla="*/ 114 h 146"/>
                <a:gd name="T40" fmla="*/ 52 w 174"/>
                <a:gd name="T41" fmla="*/ 120 h 146"/>
                <a:gd name="T42" fmla="*/ 26 w 174"/>
                <a:gd name="T43" fmla="*/ 126 h 146"/>
                <a:gd name="T44" fmla="*/ 34 w 174"/>
                <a:gd name="T45" fmla="*/ 146 h 146"/>
                <a:gd name="T46" fmla="*/ 34 w 174"/>
                <a:gd name="T47" fmla="*/ 146 h 146"/>
                <a:gd name="T48" fmla="*/ 64 w 174"/>
                <a:gd name="T49" fmla="*/ 142 h 146"/>
                <a:gd name="T50" fmla="*/ 92 w 174"/>
                <a:gd name="T51" fmla="*/ 132 h 146"/>
                <a:gd name="T52" fmla="*/ 114 w 174"/>
                <a:gd name="T53" fmla="*/ 120 h 146"/>
                <a:gd name="T54" fmla="*/ 124 w 174"/>
                <a:gd name="T55" fmla="*/ 114 h 146"/>
                <a:gd name="T56" fmla="*/ 134 w 174"/>
                <a:gd name="T57" fmla="*/ 106 h 146"/>
                <a:gd name="T58" fmla="*/ 134 w 174"/>
                <a:gd name="T59" fmla="*/ 106 h 146"/>
                <a:gd name="T60" fmla="*/ 142 w 174"/>
                <a:gd name="T61" fmla="*/ 96 h 146"/>
                <a:gd name="T62" fmla="*/ 150 w 174"/>
                <a:gd name="T63" fmla="*/ 86 h 146"/>
                <a:gd name="T64" fmla="*/ 156 w 174"/>
                <a:gd name="T65" fmla="*/ 76 h 146"/>
                <a:gd name="T66" fmla="*/ 162 w 174"/>
                <a:gd name="T67" fmla="*/ 64 h 146"/>
                <a:gd name="T68" fmla="*/ 170 w 174"/>
                <a:gd name="T69" fmla="*/ 38 h 146"/>
                <a:gd name="T70" fmla="*/ 174 w 174"/>
                <a:gd name="T71" fmla="*/ 8 h 146"/>
                <a:gd name="T72" fmla="*/ 146 w 174"/>
                <a:gd name="T73" fmla="*/ 6 h 146"/>
                <a:gd name="T74" fmla="*/ 96 w 174"/>
                <a:gd name="T75" fmla="*/ 26 h 146"/>
                <a:gd name="T76" fmla="*/ 96 w 174"/>
                <a:gd name="T77" fmla="*/ 26 h 146"/>
                <a:gd name="T78" fmla="*/ 80 w 174"/>
                <a:gd name="T79" fmla="*/ 0 h 146"/>
                <a:gd name="T80" fmla="*/ 54 w 174"/>
                <a:gd name="T81" fmla="*/ 8 h 146"/>
                <a:gd name="T82" fmla="*/ 54 w 174"/>
                <a:gd name="T83" fmla="*/ 8 h 146"/>
                <a:gd name="T84" fmla="*/ 72 w 174"/>
                <a:gd name="T85" fmla="*/ 42 h 146"/>
                <a:gd name="T86" fmla="*/ 86 w 174"/>
                <a:gd name="T87" fmla="*/ 74 h 146"/>
                <a:gd name="T88" fmla="*/ 114 w 174"/>
                <a:gd name="T89" fmla="*/ 64 h 146"/>
                <a:gd name="T90" fmla="*/ 114 w 174"/>
                <a:gd name="T91" fmla="*/ 64 h 146"/>
                <a:gd name="T92" fmla="*/ 96 w 174"/>
                <a:gd name="T93" fmla="*/ 26 h 146"/>
                <a:gd name="T94" fmla="*/ 96 w 174"/>
                <a:gd name="T95" fmla="*/ 26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4" h="146">
                  <a:moveTo>
                    <a:pt x="40" y="32"/>
                  </a:moveTo>
                  <a:lnTo>
                    <a:pt x="40" y="32"/>
                  </a:lnTo>
                  <a:lnTo>
                    <a:pt x="26" y="1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18" y="52"/>
                  </a:lnTo>
                  <a:lnTo>
                    <a:pt x="30" y="84"/>
                  </a:lnTo>
                  <a:lnTo>
                    <a:pt x="60" y="76"/>
                  </a:lnTo>
                  <a:lnTo>
                    <a:pt x="60" y="76"/>
                  </a:lnTo>
                  <a:lnTo>
                    <a:pt x="40" y="32"/>
                  </a:lnTo>
                  <a:lnTo>
                    <a:pt x="40" y="32"/>
                  </a:lnTo>
                  <a:close/>
                  <a:moveTo>
                    <a:pt x="146" y="6"/>
                  </a:moveTo>
                  <a:lnTo>
                    <a:pt x="146" y="6"/>
                  </a:lnTo>
                  <a:lnTo>
                    <a:pt x="142" y="32"/>
                  </a:lnTo>
                  <a:lnTo>
                    <a:pt x="134" y="54"/>
                  </a:lnTo>
                  <a:lnTo>
                    <a:pt x="124" y="74"/>
                  </a:lnTo>
                  <a:lnTo>
                    <a:pt x="112" y="90"/>
                  </a:lnTo>
                  <a:lnTo>
                    <a:pt x="112" y="90"/>
                  </a:lnTo>
                  <a:lnTo>
                    <a:pt x="96" y="102"/>
                  </a:lnTo>
                  <a:lnTo>
                    <a:pt x="76" y="114"/>
                  </a:lnTo>
                  <a:lnTo>
                    <a:pt x="52" y="120"/>
                  </a:lnTo>
                  <a:lnTo>
                    <a:pt x="26" y="126"/>
                  </a:lnTo>
                  <a:lnTo>
                    <a:pt x="34" y="146"/>
                  </a:lnTo>
                  <a:lnTo>
                    <a:pt x="34" y="146"/>
                  </a:lnTo>
                  <a:lnTo>
                    <a:pt x="64" y="142"/>
                  </a:lnTo>
                  <a:lnTo>
                    <a:pt x="92" y="132"/>
                  </a:lnTo>
                  <a:lnTo>
                    <a:pt x="114" y="120"/>
                  </a:lnTo>
                  <a:lnTo>
                    <a:pt x="124" y="114"/>
                  </a:lnTo>
                  <a:lnTo>
                    <a:pt x="134" y="106"/>
                  </a:lnTo>
                  <a:lnTo>
                    <a:pt x="134" y="106"/>
                  </a:lnTo>
                  <a:lnTo>
                    <a:pt x="142" y="96"/>
                  </a:lnTo>
                  <a:lnTo>
                    <a:pt x="150" y="86"/>
                  </a:lnTo>
                  <a:lnTo>
                    <a:pt x="156" y="76"/>
                  </a:lnTo>
                  <a:lnTo>
                    <a:pt x="162" y="64"/>
                  </a:lnTo>
                  <a:lnTo>
                    <a:pt x="170" y="38"/>
                  </a:lnTo>
                  <a:lnTo>
                    <a:pt x="174" y="8"/>
                  </a:lnTo>
                  <a:lnTo>
                    <a:pt x="146" y="6"/>
                  </a:lnTo>
                  <a:close/>
                  <a:moveTo>
                    <a:pt x="96" y="26"/>
                  </a:moveTo>
                  <a:lnTo>
                    <a:pt x="96" y="26"/>
                  </a:lnTo>
                  <a:lnTo>
                    <a:pt x="80" y="0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72" y="42"/>
                  </a:lnTo>
                  <a:lnTo>
                    <a:pt x="86" y="74"/>
                  </a:lnTo>
                  <a:lnTo>
                    <a:pt x="114" y="64"/>
                  </a:lnTo>
                  <a:lnTo>
                    <a:pt x="114" y="64"/>
                  </a:lnTo>
                  <a:lnTo>
                    <a:pt x="96" y="26"/>
                  </a:lnTo>
                  <a:lnTo>
                    <a:pt x="96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3" name="Freeform 49"/>
            <p:cNvSpPr>
              <a:spLocks/>
            </p:cNvSpPr>
            <p:nvPr/>
          </p:nvSpPr>
          <p:spPr bwMode="auto">
            <a:xfrm>
              <a:off x="5771" y="1272"/>
              <a:ext cx="208" cy="182"/>
            </a:xfrm>
            <a:custGeom>
              <a:avLst/>
              <a:gdLst>
                <a:gd name="T0" fmla="*/ 108 w 208"/>
                <a:gd name="T1" fmla="*/ 22 h 182"/>
                <a:gd name="T2" fmla="*/ 108 w 208"/>
                <a:gd name="T3" fmla="*/ 22 h 182"/>
                <a:gd name="T4" fmla="*/ 116 w 208"/>
                <a:gd name="T5" fmla="*/ 2 h 182"/>
                <a:gd name="T6" fmla="*/ 82 w 208"/>
                <a:gd name="T7" fmla="*/ 0 h 182"/>
                <a:gd name="T8" fmla="*/ 82 w 208"/>
                <a:gd name="T9" fmla="*/ 0 h 182"/>
                <a:gd name="T10" fmla="*/ 76 w 208"/>
                <a:gd name="T11" fmla="*/ 14 h 182"/>
                <a:gd name="T12" fmla="*/ 68 w 208"/>
                <a:gd name="T13" fmla="*/ 26 h 182"/>
                <a:gd name="T14" fmla="*/ 60 w 208"/>
                <a:gd name="T15" fmla="*/ 40 h 182"/>
                <a:gd name="T16" fmla="*/ 52 w 208"/>
                <a:gd name="T17" fmla="*/ 52 h 182"/>
                <a:gd name="T18" fmla="*/ 40 w 208"/>
                <a:gd name="T19" fmla="*/ 62 h 182"/>
                <a:gd name="T20" fmla="*/ 28 w 208"/>
                <a:gd name="T21" fmla="*/ 74 h 182"/>
                <a:gd name="T22" fmla="*/ 14 w 208"/>
                <a:gd name="T23" fmla="*/ 84 h 182"/>
                <a:gd name="T24" fmla="*/ 0 w 208"/>
                <a:gd name="T25" fmla="*/ 92 h 182"/>
                <a:gd name="T26" fmla="*/ 18 w 208"/>
                <a:gd name="T27" fmla="*/ 114 h 182"/>
                <a:gd name="T28" fmla="*/ 18 w 208"/>
                <a:gd name="T29" fmla="*/ 114 h 182"/>
                <a:gd name="T30" fmla="*/ 40 w 208"/>
                <a:gd name="T31" fmla="*/ 100 h 182"/>
                <a:gd name="T32" fmla="*/ 60 w 208"/>
                <a:gd name="T33" fmla="*/ 84 h 182"/>
                <a:gd name="T34" fmla="*/ 78 w 208"/>
                <a:gd name="T35" fmla="*/ 68 h 182"/>
                <a:gd name="T36" fmla="*/ 94 w 208"/>
                <a:gd name="T37" fmla="*/ 48 h 182"/>
                <a:gd name="T38" fmla="*/ 168 w 208"/>
                <a:gd name="T39" fmla="*/ 48 h 182"/>
                <a:gd name="T40" fmla="*/ 168 w 208"/>
                <a:gd name="T41" fmla="*/ 48 h 182"/>
                <a:gd name="T42" fmla="*/ 162 w 208"/>
                <a:gd name="T43" fmla="*/ 70 h 182"/>
                <a:gd name="T44" fmla="*/ 152 w 208"/>
                <a:gd name="T45" fmla="*/ 90 h 182"/>
                <a:gd name="T46" fmla="*/ 140 w 208"/>
                <a:gd name="T47" fmla="*/ 106 h 182"/>
                <a:gd name="T48" fmla="*/ 124 w 208"/>
                <a:gd name="T49" fmla="*/ 120 h 182"/>
                <a:gd name="T50" fmla="*/ 124 w 208"/>
                <a:gd name="T51" fmla="*/ 120 h 182"/>
                <a:gd name="T52" fmla="*/ 106 w 208"/>
                <a:gd name="T53" fmla="*/ 132 h 182"/>
                <a:gd name="T54" fmla="*/ 86 w 208"/>
                <a:gd name="T55" fmla="*/ 142 h 182"/>
                <a:gd name="T56" fmla="*/ 62 w 208"/>
                <a:gd name="T57" fmla="*/ 150 h 182"/>
                <a:gd name="T58" fmla="*/ 36 w 208"/>
                <a:gd name="T59" fmla="*/ 156 h 182"/>
                <a:gd name="T60" fmla="*/ 46 w 208"/>
                <a:gd name="T61" fmla="*/ 182 h 182"/>
                <a:gd name="T62" fmla="*/ 46 w 208"/>
                <a:gd name="T63" fmla="*/ 182 h 182"/>
                <a:gd name="T64" fmla="*/ 84 w 208"/>
                <a:gd name="T65" fmla="*/ 174 h 182"/>
                <a:gd name="T66" fmla="*/ 114 w 208"/>
                <a:gd name="T67" fmla="*/ 162 h 182"/>
                <a:gd name="T68" fmla="*/ 142 w 208"/>
                <a:gd name="T69" fmla="*/ 150 h 182"/>
                <a:gd name="T70" fmla="*/ 152 w 208"/>
                <a:gd name="T71" fmla="*/ 142 h 182"/>
                <a:gd name="T72" fmla="*/ 162 w 208"/>
                <a:gd name="T73" fmla="*/ 132 h 182"/>
                <a:gd name="T74" fmla="*/ 162 w 208"/>
                <a:gd name="T75" fmla="*/ 132 h 182"/>
                <a:gd name="T76" fmla="*/ 172 w 208"/>
                <a:gd name="T77" fmla="*/ 124 h 182"/>
                <a:gd name="T78" fmla="*/ 180 w 208"/>
                <a:gd name="T79" fmla="*/ 114 h 182"/>
                <a:gd name="T80" fmla="*/ 186 w 208"/>
                <a:gd name="T81" fmla="*/ 104 h 182"/>
                <a:gd name="T82" fmla="*/ 192 w 208"/>
                <a:gd name="T83" fmla="*/ 92 h 182"/>
                <a:gd name="T84" fmla="*/ 198 w 208"/>
                <a:gd name="T85" fmla="*/ 80 h 182"/>
                <a:gd name="T86" fmla="*/ 202 w 208"/>
                <a:gd name="T87" fmla="*/ 68 h 182"/>
                <a:gd name="T88" fmla="*/ 206 w 208"/>
                <a:gd name="T89" fmla="*/ 42 h 182"/>
                <a:gd name="T90" fmla="*/ 208 w 208"/>
                <a:gd name="T91" fmla="*/ 22 h 182"/>
                <a:gd name="T92" fmla="*/ 108 w 208"/>
                <a:gd name="T93" fmla="*/ 2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08" h="182">
                  <a:moveTo>
                    <a:pt x="108" y="22"/>
                  </a:moveTo>
                  <a:lnTo>
                    <a:pt x="108" y="22"/>
                  </a:lnTo>
                  <a:lnTo>
                    <a:pt x="116" y="2"/>
                  </a:lnTo>
                  <a:lnTo>
                    <a:pt x="82" y="0"/>
                  </a:lnTo>
                  <a:lnTo>
                    <a:pt x="82" y="0"/>
                  </a:lnTo>
                  <a:lnTo>
                    <a:pt x="76" y="14"/>
                  </a:lnTo>
                  <a:lnTo>
                    <a:pt x="68" y="26"/>
                  </a:lnTo>
                  <a:lnTo>
                    <a:pt x="60" y="40"/>
                  </a:lnTo>
                  <a:lnTo>
                    <a:pt x="52" y="52"/>
                  </a:lnTo>
                  <a:lnTo>
                    <a:pt x="40" y="62"/>
                  </a:lnTo>
                  <a:lnTo>
                    <a:pt x="28" y="74"/>
                  </a:lnTo>
                  <a:lnTo>
                    <a:pt x="14" y="84"/>
                  </a:lnTo>
                  <a:lnTo>
                    <a:pt x="0" y="92"/>
                  </a:lnTo>
                  <a:lnTo>
                    <a:pt x="18" y="114"/>
                  </a:lnTo>
                  <a:lnTo>
                    <a:pt x="18" y="114"/>
                  </a:lnTo>
                  <a:lnTo>
                    <a:pt x="40" y="100"/>
                  </a:lnTo>
                  <a:lnTo>
                    <a:pt x="60" y="84"/>
                  </a:lnTo>
                  <a:lnTo>
                    <a:pt x="78" y="68"/>
                  </a:lnTo>
                  <a:lnTo>
                    <a:pt x="94" y="48"/>
                  </a:lnTo>
                  <a:lnTo>
                    <a:pt x="168" y="48"/>
                  </a:lnTo>
                  <a:lnTo>
                    <a:pt x="168" y="48"/>
                  </a:lnTo>
                  <a:lnTo>
                    <a:pt x="162" y="70"/>
                  </a:lnTo>
                  <a:lnTo>
                    <a:pt x="152" y="90"/>
                  </a:lnTo>
                  <a:lnTo>
                    <a:pt x="140" y="106"/>
                  </a:lnTo>
                  <a:lnTo>
                    <a:pt x="124" y="120"/>
                  </a:lnTo>
                  <a:lnTo>
                    <a:pt x="124" y="120"/>
                  </a:lnTo>
                  <a:lnTo>
                    <a:pt x="106" y="132"/>
                  </a:lnTo>
                  <a:lnTo>
                    <a:pt x="86" y="142"/>
                  </a:lnTo>
                  <a:lnTo>
                    <a:pt x="62" y="150"/>
                  </a:lnTo>
                  <a:lnTo>
                    <a:pt x="36" y="156"/>
                  </a:lnTo>
                  <a:lnTo>
                    <a:pt x="46" y="182"/>
                  </a:lnTo>
                  <a:lnTo>
                    <a:pt x="46" y="182"/>
                  </a:lnTo>
                  <a:lnTo>
                    <a:pt x="84" y="174"/>
                  </a:lnTo>
                  <a:lnTo>
                    <a:pt x="114" y="162"/>
                  </a:lnTo>
                  <a:lnTo>
                    <a:pt x="142" y="150"/>
                  </a:lnTo>
                  <a:lnTo>
                    <a:pt x="152" y="142"/>
                  </a:lnTo>
                  <a:lnTo>
                    <a:pt x="162" y="132"/>
                  </a:lnTo>
                  <a:lnTo>
                    <a:pt x="162" y="132"/>
                  </a:lnTo>
                  <a:lnTo>
                    <a:pt x="172" y="124"/>
                  </a:lnTo>
                  <a:lnTo>
                    <a:pt x="180" y="114"/>
                  </a:lnTo>
                  <a:lnTo>
                    <a:pt x="186" y="104"/>
                  </a:lnTo>
                  <a:lnTo>
                    <a:pt x="192" y="92"/>
                  </a:lnTo>
                  <a:lnTo>
                    <a:pt x="198" y="80"/>
                  </a:lnTo>
                  <a:lnTo>
                    <a:pt x="202" y="68"/>
                  </a:lnTo>
                  <a:lnTo>
                    <a:pt x="206" y="42"/>
                  </a:lnTo>
                  <a:lnTo>
                    <a:pt x="208" y="22"/>
                  </a:lnTo>
                  <a:lnTo>
                    <a:pt x="108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4" name="Freeform 50"/>
            <p:cNvSpPr>
              <a:spLocks noEditPoints="1"/>
            </p:cNvSpPr>
            <p:nvPr/>
          </p:nvSpPr>
          <p:spPr bwMode="auto">
            <a:xfrm>
              <a:off x="5015" y="966"/>
              <a:ext cx="1014" cy="306"/>
            </a:xfrm>
            <a:custGeom>
              <a:avLst/>
              <a:gdLst>
                <a:gd name="T0" fmla="*/ 282 w 1014"/>
                <a:gd name="T1" fmla="*/ 264 h 306"/>
                <a:gd name="T2" fmla="*/ 300 w 1014"/>
                <a:gd name="T3" fmla="*/ 224 h 306"/>
                <a:gd name="T4" fmla="*/ 322 w 1014"/>
                <a:gd name="T5" fmla="*/ 188 h 306"/>
                <a:gd name="T6" fmla="*/ 354 w 1014"/>
                <a:gd name="T7" fmla="*/ 150 h 306"/>
                <a:gd name="T8" fmla="*/ 374 w 1014"/>
                <a:gd name="T9" fmla="*/ 132 h 306"/>
                <a:gd name="T10" fmla="*/ 418 w 1014"/>
                <a:gd name="T11" fmla="*/ 102 h 306"/>
                <a:gd name="T12" fmla="*/ 472 w 1014"/>
                <a:gd name="T13" fmla="*/ 74 h 306"/>
                <a:gd name="T14" fmla="*/ 486 w 1014"/>
                <a:gd name="T15" fmla="*/ 68 h 306"/>
                <a:gd name="T16" fmla="*/ 518 w 1014"/>
                <a:gd name="T17" fmla="*/ 84 h 306"/>
                <a:gd name="T18" fmla="*/ 540 w 1014"/>
                <a:gd name="T19" fmla="*/ 96 h 306"/>
                <a:gd name="T20" fmla="*/ 560 w 1014"/>
                <a:gd name="T21" fmla="*/ 112 h 306"/>
                <a:gd name="T22" fmla="*/ 580 w 1014"/>
                <a:gd name="T23" fmla="*/ 136 h 306"/>
                <a:gd name="T24" fmla="*/ 456 w 1014"/>
                <a:gd name="T25" fmla="*/ 140 h 306"/>
                <a:gd name="T26" fmla="*/ 1014 w 1014"/>
                <a:gd name="T27" fmla="*/ 140 h 306"/>
                <a:gd name="T28" fmla="*/ 884 w 1014"/>
                <a:gd name="T29" fmla="*/ 140 h 306"/>
                <a:gd name="T30" fmla="*/ 868 w 1014"/>
                <a:gd name="T31" fmla="*/ 118 h 306"/>
                <a:gd name="T32" fmla="*/ 844 w 1014"/>
                <a:gd name="T33" fmla="*/ 96 h 306"/>
                <a:gd name="T34" fmla="*/ 802 w 1014"/>
                <a:gd name="T35" fmla="*/ 66 h 306"/>
                <a:gd name="T36" fmla="*/ 756 w 1014"/>
                <a:gd name="T37" fmla="*/ 42 h 306"/>
                <a:gd name="T38" fmla="*/ 692 w 1014"/>
                <a:gd name="T39" fmla="*/ 14 h 306"/>
                <a:gd name="T40" fmla="*/ 632 w 1014"/>
                <a:gd name="T41" fmla="*/ 8 h 306"/>
                <a:gd name="T42" fmla="*/ 488 w 1014"/>
                <a:gd name="T43" fmla="*/ 0 h 306"/>
                <a:gd name="T44" fmla="*/ 402 w 1014"/>
                <a:gd name="T45" fmla="*/ 2 h 306"/>
                <a:gd name="T46" fmla="*/ 318 w 1014"/>
                <a:gd name="T47" fmla="*/ 10 h 306"/>
                <a:gd name="T48" fmla="*/ 240 w 1014"/>
                <a:gd name="T49" fmla="*/ 26 h 306"/>
                <a:gd name="T50" fmla="*/ 190 w 1014"/>
                <a:gd name="T51" fmla="*/ 44 h 306"/>
                <a:gd name="T52" fmla="*/ 176 w 1014"/>
                <a:gd name="T53" fmla="*/ 52 h 306"/>
                <a:gd name="T54" fmla="*/ 128 w 1014"/>
                <a:gd name="T55" fmla="*/ 86 h 306"/>
                <a:gd name="T56" fmla="*/ 88 w 1014"/>
                <a:gd name="T57" fmla="*/ 120 h 306"/>
                <a:gd name="T58" fmla="*/ 58 w 1014"/>
                <a:gd name="T59" fmla="*/ 156 h 306"/>
                <a:gd name="T60" fmla="*/ 18 w 1014"/>
                <a:gd name="T61" fmla="*/ 218 h 306"/>
                <a:gd name="T62" fmla="*/ 0 w 1014"/>
                <a:gd name="T63" fmla="*/ 264 h 306"/>
                <a:gd name="T64" fmla="*/ 260 w 1014"/>
                <a:gd name="T65" fmla="*/ 232 h 306"/>
                <a:gd name="T66" fmla="*/ 56 w 1014"/>
                <a:gd name="T67" fmla="*/ 232 h 306"/>
                <a:gd name="T68" fmla="*/ 72 w 1014"/>
                <a:gd name="T69" fmla="*/ 200 h 306"/>
                <a:gd name="T70" fmla="*/ 106 w 1014"/>
                <a:gd name="T71" fmla="*/ 156 h 306"/>
                <a:gd name="T72" fmla="*/ 160 w 1014"/>
                <a:gd name="T73" fmla="*/ 106 h 306"/>
                <a:gd name="T74" fmla="*/ 196 w 1014"/>
                <a:gd name="T75" fmla="*/ 82 h 306"/>
                <a:gd name="T76" fmla="*/ 216 w 1014"/>
                <a:gd name="T77" fmla="*/ 72 h 306"/>
                <a:gd name="T78" fmla="*/ 256 w 1014"/>
                <a:gd name="T79" fmla="*/ 58 h 306"/>
                <a:gd name="T80" fmla="*/ 296 w 1014"/>
                <a:gd name="T81" fmla="*/ 48 h 306"/>
                <a:gd name="T82" fmla="*/ 350 w 1014"/>
                <a:gd name="T83" fmla="*/ 44 h 306"/>
                <a:gd name="T84" fmla="*/ 406 w 1014"/>
                <a:gd name="T85" fmla="*/ 50 h 306"/>
                <a:gd name="T86" fmla="*/ 426 w 1014"/>
                <a:gd name="T87" fmla="*/ 54 h 306"/>
                <a:gd name="T88" fmla="*/ 356 w 1014"/>
                <a:gd name="T89" fmla="*/ 102 h 306"/>
                <a:gd name="T90" fmla="*/ 324 w 1014"/>
                <a:gd name="T91" fmla="*/ 130 h 306"/>
                <a:gd name="T92" fmla="*/ 310 w 1014"/>
                <a:gd name="T93" fmla="*/ 146 h 306"/>
                <a:gd name="T94" fmla="*/ 278 w 1014"/>
                <a:gd name="T95" fmla="*/ 194 h 306"/>
                <a:gd name="T96" fmla="*/ 260 w 1014"/>
                <a:gd name="T97" fmla="*/ 232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14" h="306">
                  <a:moveTo>
                    <a:pt x="282" y="264"/>
                  </a:moveTo>
                  <a:lnTo>
                    <a:pt x="282" y="264"/>
                  </a:lnTo>
                  <a:lnTo>
                    <a:pt x="286" y="252"/>
                  </a:lnTo>
                  <a:lnTo>
                    <a:pt x="300" y="224"/>
                  </a:lnTo>
                  <a:lnTo>
                    <a:pt x="310" y="208"/>
                  </a:lnTo>
                  <a:lnTo>
                    <a:pt x="322" y="188"/>
                  </a:lnTo>
                  <a:lnTo>
                    <a:pt x="338" y="170"/>
                  </a:lnTo>
                  <a:lnTo>
                    <a:pt x="354" y="150"/>
                  </a:lnTo>
                  <a:lnTo>
                    <a:pt x="354" y="150"/>
                  </a:lnTo>
                  <a:lnTo>
                    <a:pt x="374" y="132"/>
                  </a:lnTo>
                  <a:lnTo>
                    <a:pt x="396" y="116"/>
                  </a:lnTo>
                  <a:lnTo>
                    <a:pt x="418" y="102"/>
                  </a:lnTo>
                  <a:lnTo>
                    <a:pt x="440" y="90"/>
                  </a:lnTo>
                  <a:lnTo>
                    <a:pt x="472" y="74"/>
                  </a:lnTo>
                  <a:lnTo>
                    <a:pt x="486" y="68"/>
                  </a:lnTo>
                  <a:lnTo>
                    <a:pt x="486" y="68"/>
                  </a:lnTo>
                  <a:lnTo>
                    <a:pt x="500" y="74"/>
                  </a:lnTo>
                  <a:lnTo>
                    <a:pt x="518" y="84"/>
                  </a:lnTo>
                  <a:lnTo>
                    <a:pt x="540" y="96"/>
                  </a:lnTo>
                  <a:lnTo>
                    <a:pt x="540" y="96"/>
                  </a:lnTo>
                  <a:lnTo>
                    <a:pt x="550" y="104"/>
                  </a:lnTo>
                  <a:lnTo>
                    <a:pt x="560" y="112"/>
                  </a:lnTo>
                  <a:lnTo>
                    <a:pt x="572" y="126"/>
                  </a:lnTo>
                  <a:lnTo>
                    <a:pt x="580" y="136"/>
                  </a:lnTo>
                  <a:lnTo>
                    <a:pt x="582" y="140"/>
                  </a:lnTo>
                  <a:lnTo>
                    <a:pt x="456" y="140"/>
                  </a:lnTo>
                  <a:lnTo>
                    <a:pt x="758" y="306"/>
                  </a:lnTo>
                  <a:lnTo>
                    <a:pt x="1014" y="140"/>
                  </a:lnTo>
                  <a:lnTo>
                    <a:pt x="884" y="140"/>
                  </a:lnTo>
                  <a:lnTo>
                    <a:pt x="884" y="140"/>
                  </a:lnTo>
                  <a:lnTo>
                    <a:pt x="882" y="134"/>
                  </a:lnTo>
                  <a:lnTo>
                    <a:pt x="868" y="118"/>
                  </a:lnTo>
                  <a:lnTo>
                    <a:pt x="858" y="108"/>
                  </a:lnTo>
                  <a:lnTo>
                    <a:pt x="844" y="96"/>
                  </a:lnTo>
                  <a:lnTo>
                    <a:pt x="824" y="82"/>
                  </a:lnTo>
                  <a:lnTo>
                    <a:pt x="802" y="66"/>
                  </a:lnTo>
                  <a:lnTo>
                    <a:pt x="802" y="66"/>
                  </a:lnTo>
                  <a:lnTo>
                    <a:pt x="756" y="42"/>
                  </a:lnTo>
                  <a:lnTo>
                    <a:pt x="720" y="24"/>
                  </a:lnTo>
                  <a:lnTo>
                    <a:pt x="692" y="14"/>
                  </a:lnTo>
                  <a:lnTo>
                    <a:pt x="692" y="14"/>
                  </a:lnTo>
                  <a:lnTo>
                    <a:pt x="632" y="8"/>
                  </a:lnTo>
                  <a:lnTo>
                    <a:pt x="566" y="4"/>
                  </a:lnTo>
                  <a:lnTo>
                    <a:pt x="488" y="0"/>
                  </a:lnTo>
                  <a:lnTo>
                    <a:pt x="446" y="2"/>
                  </a:lnTo>
                  <a:lnTo>
                    <a:pt x="402" y="2"/>
                  </a:lnTo>
                  <a:lnTo>
                    <a:pt x="360" y="6"/>
                  </a:lnTo>
                  <a:lnTo>
                    <a:pt x="318" y="10"/>
                  </a:lnTo>
                  <a:lnTo>
                    <a:pt x="278" y="16"/>
                  </a:lnTo>
                  <a:lnTo>
                    <a:pt x="240" y="26"/>
                  </a:lnTo>
                  <a:lnTo>
                    <a:pt x="206" y="38"/>
                  </a:lnTo>
                  <a:lnTo>
                    <a:pt x="190" y="44"/>
                  </a:lnTo>
                  <a:lnTo>
                    <a:pt x="176" y="52"/>
                  </a:lnTo>
                  <a:lnTo>
                    <a:pt x="176" y="52"/>
                  </a:lnTo>
                  <a:lnTo>
                    <a:pt x="150" y="68"/>
                  </a:lnTo>
                  <a:lnTo>
                    <a:pt x="128" y="86"/>
                  </a:lnTo>
                  <a:lnTo>
                    <a:pt x="108" y="102"/>
                  </a:lnTo>
                  <a:lnTo>
                    <a:pt x="88" y="120"/>
                  </a:lnTo>
                  <a:lnTo>
                    <a:pt x="72" y="138"/>
                  </a:lnTo>
                  <a:lnTo>
                    <a:pt x="58" y="156"/>
                  </a:lnTo>
                  <a:lnTo>
                    <a:pt x="34" y="190"/>
                  </a:lnTo>
                  <a:lnTo>
                    <a:pt x="18" y="218"/>
                  </a:lnTo>
                  <a:lnTo>
                    <a:pt x="8" y="242"/>
                  </a:lnTo>
                  <a:lnTo>
                    <a:pt x="0" y="264"/>
                  </a:lnTo>
                  <a:lnTo>
                    <a:pt x="282" y="264"/>
                  </a:lnTo>
                  <a:close/>
                  <a:moveTo>
                    <a:pt x="260" y="232"/>
                  </a:moveTo>
                  <a:lnTo>
                    <a:pt x="56" y="232"/>
                  </a:lnTo>
                  <a:lnTo>
                    <a:pt x="56" y="232"/>
                  </a:lnTo>
                  <a:lnTo>
                    <a:pt x="64" y="216"/>
                  </a:lnTo>
                  <a:lnTo>
                    <a:pt x="72" y="200"/>
                  </a:lnTo>
                  <a:lnTo>
                    <a:pt x="88" y="180"/>
                  </a:lnTo>
                  <a:lnTo>
                    <a:pt x="106" y="156"/>
                  </a:lnTo>
                  <a:lnTo>
                    <a:pt x="130" y="132"/>
                  </a:lnTo>
                  <a:lnTo>
                    <a:pt x="160" y="106"/>
                  </a:lnTo>
                  <a:lnTo>
                    <a:pt x="178" y="94"/>
                  </a:lnTo>
                  <a:lnTo>
                    <a:pt x="196" y="82"/>
                  </a:lnTo>
                  <a:lnTo>
                    <a:pt x="196" y="82"/>
                  </a:lnTo>
                  <a:lnTo>
                    <a:pt x="216" y="72"/>
                  </a:lnTo>
                  <a:lnTo>
                    <a:pt x="236" y="64"/>
                  </a:lnTo>
                  <a:lnTo>
                    <a:pt x="256" y="58"/>
                  </a:lnTo>
                  <a:lnTo>
                    <a:pt x="276" y="52"/>
                  </a:lnTo>
                  <a:lnTo>
                    <a:pt x="296" y="48"/>
                  </a:lnTo>
                  <a:lnTo>
                    <a:pt x="314" y="46"/>
                  </a:lnTo>
                  <a:lnTo>
                    <a:pt x="350" y="44"/>
                  </a:lnTo>
                  <a:lnTo>
                    <a:pt x="382" y="46"/>
                  </a:lnTo>
                  <a:lnTo>
                    <a:pt x="406" y="50"/>
                  </a:lnTo>
                  <a:lnTo>
                    <a:pt x="426" y="54"/>
                  </a:lnTo>
                  <a:lnTo>
                    <a:pt x="426" y="54"/>
                  </a:lnTo>
                  <a:lnTo>
                    <a:pt x="390" y="78"/>
                  </a:lnTo>
                  <a:lnTo>
                    <a:pt x="356" y="102"/>
                  </a:lnTo>
                  <a:lnTo>
                    <a:pt x="338" y="116"/>
                  </a:lnTo>
                  <a:lnTo>
                    <a:pt x="324" y="130"/>
                  </a:lnTo>
                  <a:lnTo>
                    <a:pt x="324" y="130"/>
                  </a:lnTo>
                  <a:lnTo>
                    <a:pt x="310" y="146"/>
                  </a:lnTo>
                  <a:lnTo>
                    <a:pt x="298" y="162"/>
                  </a:lnTo>
                  <a:lnTo>
                    <a:pt x="278" y="194"/>
                  </a:lnTo>
                  <a:lnTo>
                    <a:pt x="264" y="220"/>
                  </a:lnTo>
                  <a:lnTo>
                    <a:pt x="260" y="232"/>
                  </a:lnTo>
                  <a:lnTo>
                    <a:pt x="260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5" name="Freeform 51"/>
            <p:cNvSpPr>
              <a:spLocks noEditPoints="1"/>
            </p:cNvSpPr>
            <p:nvPr/>
          </p:nvSpPr>
          <p:spPr bwMode="auto">
            <a:xfrm>
              <a:off x="5011" y="1474"/>
              <a:ext cx="952" cy="296"/>
            </a:xfrm>
            <a:custGeom>
              <a:avLst/>
              <a:gdLst>
                <a:gd name="T0" fmla="*/ 460 w 952"/>
                <a:gd name="T1" fmla="*/ 98 h 296"/>
                <a:gd name="T2" fmla="*/ 190 w 952"/>
                <a:gd name="T3" fmla="*/ 0 h 296"/>
                <a:gd name="T4" fmla="*/ 0 w 952"/>
                <a:gd name="T5" fmla="*/ 162 h 296"/>
                <a:gd name="T6" fmla="*/ 130 w 952"/>
                <a:gd name="T7" fmla="*/ 162 h 296"/>
                <a:gd name="T8" fmla="*/ 292 w 952"/>
                <a:gd name="T9" fmla="*/ 296 h 296"/>
                <a:gd name="T10" fmla="*/ 608 w 952"/>
                <a:gd name="T11" fmla="*/ 296 h 296"/>
                <a:gd name="T12" fmla="*/ 952 w 952"/>
                <a:gd name="T13" fmla="*/ 16 h 296"/>
                <a:gd name="T14" fmla="*/ 568 w 952"/>
                <a:gd name="T15" fmla="*/ 16 h 296"/>
                <a:gd name="T16" fmla="*/ 460 w 952"/>
                <a:gd name="T17" fmla="*/ 98 h 296"/>
                <a:gd name="T18" fmla="*/ 504 w 952"/>
                <a:gd name="T19" fmla="*/ 114 h 296"/>
                <a:gd name="T20" fmla="*/ 582 w 952"/>
                <a:gd name="T21" fmla="*/ 52 h 296"/>
                <a:gd name="T22" fmla="*/ 836 w 952"/>
                <a:gd name="T23" fmla="*/ 52 h 296"/>
                <a:gd name="T24" fmla="*/ 594 w 952"/>
                <a:gd name="T25" fmla="*/ 250 h 296"/>
                <a:gd name="T26" fmla="*/ 478 w 952"/>
                <a:gd name="T27" fmla="*/ 160 h 296"/>
                <a:gd name="T28" fmla="*/ 624 w 952"/>
                <a:gd name="T29" fmla="*/ 160 h 296"/>
                <a:gd name="T30" fmla="*/ 504 w 952"/>
                <a:gd name="T31" fmla="*/ 114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52" h="296">
                  <a:moveTo>
                    <a:pt x="460" y="98"/>
                  </a:moveTo>
                  <a:lnTo>
                    <a:pt x="190" y="0"/>
                  </a:lnTo>
                  <a:lnTo>
                    <a:pt x="0" y="162"/>
                  </a:lnTo>
                  <a:lnTo>
                    <a:pt x="130" y="162"/>
                  </a:lnTo>
                  <a:lnTo>
                    <a:pt x="292" y="296"/>
                  </a:lnTo>
                  <a:lnTo>
                    <a:pt x="608" y="296"/>
                  </a:lnTo>
                  <a:lnTo>
                    <a:pt x="952" y="16"/>
                  </a:lnTo>
                  <a:lnTo>
                    <a:pt x="568" y="16"/>
                  </a:lnTo>
                  <a:lnTo>
                    <a:pt x="460" y="98"/>
                  </a:lnTo>
                  <a:close/>
                  <a:moveTo>
                    <a:pt x="504" y="114"/>
                  </a:moveTo>
                  <a:lnTo>
                    <a:pt x="582" y="52"/>
                  </a:lnTo>
                  <a:lnTo>
                    <a:pt x="836" y="52"/>
                  </a:lnTo>
                  <a:lnTo>
                    <a:pt x="594" y="250"/>
                  </a:lnTo>
                  <a:lnTo>
                    <a:pt x="478" y="160"/>
                  </a:lnTo>
                  <a:lnTo>
                    <a:pt x="624" y="160"/>
                  </a:lnTo>
                  <a:lnTo>
                    <a:pt x="504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09" name="グループ化 108"/>
          <p:cNvGrpSpPr/>
          <p:nvPr/>
        </p:nvGrpSpPr>
        <p:grpSpPr>
          <a:xfrm>
            <a:off x="7896921" y="869109"/>
            <a:ext cx="1611880" cy="1493236"/>
            <a:chOff x="5666059" y="3944938"/>
            <a:chExt cx="4819651" cy="3724275"/>
          </a:xfrm>
        </p:grpSpPr>
        <p:sp>
          <p:nvSpPr>
            <p:cNvPr id="110" name="Freeform 7"/>
            <p:cNvSpPr>
              <a:spLocks noEditPoints="1"/>
            </p:cNvSpPr>
            <p:nvPr/>
          </p:nvSpPr>
          <p:spPr bwMode="auto">
            <a:xfrm>
              <a:off x="5666059" y="5218113"/>
              <a:ext cx="2428876" cy="2016125"/>
            </a:xfrm>
            <a:custGeom>
              <a:avLst/>
              <a:gdLst>
                <a:gd name="T0" fmla="*/ 736 w 1530"/>
                <a:gd name="T1" fmla="*/ 708 h 1270"/>
                <a:gd name="T2" fmla="*/ 884 w 1530"/>
                <a:gd name="T3" fmla="*/ 486 h 1270"/>
                <a:gd name="T4" fmla="*/ 1148 w 1530"/>
                <a:gd name="T5" fmla="*/ 614 h 1270"/>
                <a:gd name="T6" fmla="*/ 1218 w 1530"/>
                <a:gd name="T7" fmla="*/ 546 h 1270"/>
                <a:gd name="T8" fmla="*/ 830 w 1530"/>
                <a:gd name="T9" fmla="*/ 0 h 1270"/>
                <a:gd name="T10" fmla="*/ 32 w 1530"/>
                <a:gd name="T11" fmla="*/ 0 h 1270"/>
                <a:gd name="T12" fmla="*/ 0 w 1530"/>
                <a:gd name="T13" fmla="*/ 86 h 1270"/>
                <a:gd name="T14" fmla="*/ 262 w 1530"/>
                <a:gd name="T15" fmla="*/ 208 h 1270"/>
                <a:gd name="T16" fmla="*/ 58 w 1530"/>
                <a:gd name="T17" fmla="*/ 510 h 1270"/>
                <a:gd name="T18" fmla="*/ 524 w 1530"/>
                <a:gd name="T19" fmla="*/ 1164 h 1270"/>
                <a:gd name="T20" fmla="*/ 524 w 1530"/>
                <a:gd name="T21" fmla="*/ 1164 h 1270"/>
                <a:gd name="T22" fmla="*/ 528 w 1530"/>
                <a:gd name="T23" fmla="*/ 1170 h 1270"/>
                <a:gd name="T24" fmla="*/ 542 w 1530"/>
                <a:gd name="T25" fmla="*/ 1184 h 1270"/>
                <a:gd name="T26" fmla="*/ 552 w 1530"/>
                <a:gd name="T27" fmla="*/ 1194 h 1270"/>
                <a:gd name="T28" fmla="*/ 566 w 1530"/>
                <a:gd name="T29" fmla="*/ 1204 h 1270"/>
                <a:gd name="T30" fmla="*/ 582 w 1530"/>
                <a:gd name="T31" fmla="*/ 1216 h 1270"/>
                <a:gd name="T32" fmla="*/ 600 w 1530"/>
                <a:gd name="T33" fmla="*/ 1226 h 1270"/>
                <a:gd name="T34" fmla="*/ 600 w 1530"/>
                <a:gd name="T35" fmla="*/ 1226 h 1270"/>
                <a:gd name="T36" fmla="*/ 636 w 1530"/>
                <a:gd name="T37" fmla="*/ 1244 h 1270"/>
                <a:gd name="T38" fmla="*/ 662 w 1530"/>
                <a:gd name="T39" fmla="*/ 1254 h 1270"/>
                <a:gd name="T40" fmla="*/ 682 w 1530"/>
                <a:gd name="T41" fmla="*/ 1260 h 1270"/>
                <a:gd name="T42" fmla="*/ 702 w 1530"/>
                <a:gd name="T43" fmla="*/ 1266 h 1270"/>
                <a:gd name="T44" fmla="*/ 702 w 1530"/>
                <a:gd name="T45" fmla="*/ 1266 h 1270"/>
                <a:gd name="T46" fmla="*/ 724 w 1530"/>
                <a:gd name="T47" fmla="*/ 1268 h 1270"/>
                <a:gd name="T48" fmla="*/ 742 w 1530"/>
                <a:gd name="T49" fmla="*/ 1270 h 1270"/>
                <a:gd name="T50" fmla="*/ 762 w 1530"/>
                <a:gd name="T51" fmla="*/ 1270 h 1270"/>
                <a:gd name="T52" fmla="*/ 1530 w 1530"/>
                <a:gd name="T53" fmla="*/ 1270 h 1270"/>
                <a:gd name="T54" fmla="*/ 1530 w 1530"/>
                <a:gd name="T55" fmla="*/ 708 h 1270"/>
                <a:gd name="T56" fmla="*/ 736 w 1530"/>
                <a:gd name="T57" fmla="*/ 708 h 1270"/>
                <a:gd name="T58" fmla="*/ 468 w 1530"/>
                <a:gd name="T59" fmla="*/ 902 h 1270"/>
                <a:gd name="T60" fmla="*/ 178 w 1530"/>
                <a:gd name="T61" fmla="*/ 506 h 1270"/>
                <a:gd name="T62" fmla="*/ 412 w 1530"/>
                <a:gd name="T63" fmla="*/ 186 h 1270"/>
                <a:gd name="T64" fmla="*/ 260 w 1530"/>
                <a:gd name="T65" fmla="*/ 98 h 1270"/>
                <a:gd name="T66" fmla="*/ 766 w 1530"/>
                <a:gd name="T67" fmla="*/ 98 h 1270"/>
                <a:gd name="T68" fmla="*/ 1020 w 1530"/>
                <a:gd name="T69" fmla="*/ 456 h 1270"/>
                <a:gd name="T70" fmla="*/ 844 w 1530"/>
                <a:gd name="T71" fmla="*/ 386 h 1270"/>
                <a:gd name="T72" fmla="*/ 468 w 1530"/>
                <a:gd name="T73" fmla="*/ 902 h 1270"/>
                <a:gd name="T74" fmla="*/ 1430 w 1530"/>
                <a:gd name="T75" fmla="*/ 1186 h 1270"/>
                <a:gd name="T76" fmla="*/ 766 w 1530"/>
                <a:gd name="T77" fmla="*/ 1186 h 1270"/>
                <a:gd name="T78" fmla="*/ 766 w 1530"/>
                <a:gd name="T79" fmla="*/ 1186 h 1270"/>
                <a:gd name="T80" fmla="*/ 752 w 1530"/>
                <a:gd name="T81" fmla="*/ 1186 h 1270"/>
                <a:gd name="T82" fmla="*/ 718 w 1530"/>
                <a:gd name="T83" fmla="*/ 1184 h 1270"/>
                <a:gd name="T84" fmla="*/ 718 w 1530"/>
                <a:gd name="T85" fmla="*/ 1184 h 1270"/>
                <a:gd name="T86" fmla="*/ 700 w 1530"/>
                <a:gd name="T87" fmla="*/ 1180 h 1270"/>
                <a:gd name="T88" fmla="*/ 680 w 1530"/>
                <a:gd name="T89" fmla="*/ 1172 h 1270"/>
                <a:gd name="T90" fmla="*/ 660 w 1530"/>
                <a:gd name="T91" fmla="*/ 1162 h 1270"/>
                <a:gd name="T92" fmla="*/ 642 w 1530"/>
                <a:gd name="T93" fmla="*/ 1148 h 1270"/>
                <a:gd name="T94" fmla="*/ 642 w 1530"/>
                <a:gd name="T95" fmla="*/ 1148 h 1270"/>
                <a:gd name="T96" fmla="*/ 628 w 1530"/>
                <a:gd name="T97" fmla="*/ 1132 h 1270"/>
                <a:gd name="T98" fmla="*/ 616 w 1530"/>
                <a:gd name="T99" fmla="*/ 1118 h 1270"/>
                <a:gd name="T100" fmla="*/ 606 w 1530"/>
                <a:gd name="T101" fmla="*/ 1104 h 1270"/>
                <a:gd name="T102" fmla="*/ 528 w 1530"/>
                <a:gd name="T103" fmla="*/ 992 h 1270"/>
                <a:gd name="T104" fmla="*/ 672 w 1530"/>
                <a:gd name="T105" fmla="*/ 794 h 1270"/>
                <a:gd name="T106" fmla="*/ 1430 w 1530"/>
                <a:gd name="T107" fmla="*/ 794 h 1270"/>
                <a:gd name="T108" fmla="*/ 1430 w 1530"/>
                <a:gd name="T109" fmla="*/ 1186 h 1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530" h="1270">
                  <a:moveTo>
                    <a:pt x="736" y="708"/>
                  </a:moveTo>
                  <a:lnTo>
                    <a:pt x="884" y="486"/>
                  </a:lnTo>
                  <a:lnTo>
                    <a:pt x="1148" y="614"/>
                  </a:lnTo>
                  <a:lnTo>
                    <a:pt x="1218" y="546"/>
                  </a:lnTo>
                  <a:lnTo>
                    <a:pt x="830" y="0"/>
                  </a:lnTo>
                  <a:lnTo>
                    <a:pt x="32" y="0"/>
                  </a:lnTo>
                  <a:lnTo>
                    <a:pt x="0" y="86"/>
                  </a:lnTo>
                  <a:lnTo>
                    <a:pt x="262" y="208"/>
                  </a:lnTo>
                  <a:lnTo>
                    <a:pt x="58" y="510"/>
                  </a:lnTo>
                  <a:lnTo>
                    <a:pt x="524" y="1164"/>
                  </a:lnTo>
                  <a:lnTo>
                    <a:pt x="524" y="1164"/>
                  </a:lnTo>
                  <a:lnTo>
                    <a:pt x="528" y="1170"/>
                  </a:lnTo>
                  <a:lnTo>
                    <a:pt x="542" y="1184"/>
                  </a:lnTo>
                  <a:lnTo>
                    <a:pt x="552" y="1194"/>
                  </a:lnTo>
                  <a:lnTo>
                    <a:pt x="566" y="1204"/>
                  </a:lnTo>
                  <a:lnTo>
                    <a:pt x="582" y="1216"/>
                  </a:lnTo>
                  <a:lnTo>
                    <a:pt x="600" y="1226"/>
                  </a:lnTo>
                  <a:lnTo>
                    <a:pt x="600" y="1226"/>
                  </a:lnTo>
                  <a:lnTo>
                    <a:pt x="636" y="1244"/>
                  </a:lnTo>
                  <a:lnTo>
                    <a:pt x="662" y="1254"/>
                  </a:lnTo>
                  <a:lnTo>
                    <a:pt x="682" y="1260"/>
                  </a:lnTo>
                  <a:lnTo>
                    <a:pt x="702" y="1266"/>
                  </a:lnTo>
                  <a:lnTo>
                    <a:pt x="702" y="1266"/>
                  </a:lnTo>
                  <a:lnTo>
                    <a:pt x="724" y="1268"/>
                  </a:lnTo>
                  <a:lnTo>
                    <a:pt x="742" y="1270"/>
                  </a:lnTo>
                  <a:lnTo>
                    <a:pt x="762" y="1270"/>
                  </a:lnTo>
                  <a:lnTo>
                    <a:pt x="1530" y="1270"/>
                  </a:lnTo>
                  <a:lnTo>
                    <a:pt x="1530" y="708"/>
                  </a:lnTo>
                  <a:lnTo>
                    <a:pt x="736" y="708"/>
                  </a:lnTo>
                  <a:close/>
                  <a:moveTo>
                    <a:pt x="468" y="902"/>
                  </a:moveTo>
                  <a:lnTo>
                    <a:pt x="178" y="506"/>
                  </a:lnTo>
                  <a:lnTo>
                    <a:pt x="412" y="186"/>
                  </a:lnTo>
                  <a:lnTo>
                    <a:pt x="260" y="98"/>
                  </a:lnTo>
                  <a:lnTo>
                    <a:pt x="766" y="98"/>
                  </a:lnTo>
                  <a:lnTo>
                    <a:pt x="1020" y="456"/>
                  </a:lnTo>
                  <a:lnTo>
                    <a:pt x="844" y="386"/>
                  </a:lnTo>
                  <a:lnTo>
                    <a:pt x="468" y="902"/>
                  </a:lnTo>
                  <a:close/>
                  <a:moveTo>
                    <a:pt x="1430" y="1186"/>
                  </a:moveTo>
                  <a:lnTo>
                    <a:pt x="766" y="1186"/>
                  </a:lnTo>
                  <a:lnTo>
                    <a:pt x="766" y="1186"/>
                  </a:lnTo>
                  <a:lnTo>
                    <a:pt x="752" y="1186"/>
                  </a:lnTo>
                  <a:lnTo>
                    <a:pt x="718" y="1184"/>
                  </a:lnTo>
                  <a:lnTo>
                    <a:pt x="718" y="1184"/>
                  </a:lnTo>
                  <a:lnTo>
                    <a:pt x="700" y="1180"/>
                  </a:lnTo>
                  <a:lnTo>
                    <a:pt x="680" y="1172"/>
                  </a:lnTo>
                  <a:lnTo>
                    <a:pt x="660" y="1162"/>
                  </a:lnTo>
                  <a:lnTo>
                    <a:pt x="642" y="1148"/>
                  </a:lnTo>
                  <a:lnTo>
                    <a:pt x="642" y="1148"/>
                  </a:lnTo>
                  <a:lnTo>
                    <a:pt x="628" y="1132"/>
                  </a:lnTo>
                  <a:lnTo>
                    <a:pt x="616" y="1118"/>
                  </a:lnTo>
                  <a:lnTo>
                    <a:pt x="606" y="1104"/>
                  </a:lnTo>
                  <a:lnTo>
                    <a:pt x="528" y="992"/>
                  </a:lnTo>
                  <a:lnTo>
                    <a:pt x="672" y="794"/>
                  </a:lnTo>
                  <a:lnTo>
                    <a:pt x="1430" y="794"/>
                  </a:lnTo>
                  <a:lnTo>
                    <a:pt x="1430" y="11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1" name="Freeform 8"/>
            <p:cNvSpPr>
              <a:spLocks noEditPoints="1"/>
            </p:cNvSpPr>
            <p:nvPr/>
          </p:nvSpPr>
          <p:spPr bwMode="auto">
            <a:xfrm>
              <a:off x="6555059" y="3944938"/>
              <a:ext cx="3371851" cy="1431925"/>
            </a:xfrm>
            <a:custGeom>
              <a:avLst/>
              <a:gdLst>
                <a:gd name="T0" fmla="*/ 2048 w 2124"/>
                <a:gd name="T1" fmla="*/ 158 h 902"/>
                <a:gd name="T2" fmla="*/ 1794 w 2124"/>
                <a:gd name="T3" fmla="*/ 272 h 902"/>
                <a:gd name="T4" fmla="*/ 1564 w 2124"/>
                <a:gd name="T5" fmla="*/ 0 h 902"/>
                <a:gd name="T6" fmla="*/ 624 w 2124"/>
                <a:gd name="T7" fmla="*/ 0 h 902"/>
                <a:gd name="T8" fmla="*/ 624 w 2124"/>
                <a:gd name="T9" fmla="*/ 0 h 902"/>
                <a:gd name="T10" fmla="*/ 608 w 2124"/>
                <a:gd name="T11" fmla="*/ 0 h 902"/>
                <a:gd name="T12" fmla="*/ 570 w 2124"/>
                <a:gd name="T13" fmla="*/ 4 h 902"/>
                <a:gd name="T14" fmla="*/ 546 w 2124"/>
                <a:gd name="T15" fmla="*/ 8 h 902"/>
                <a:gd name="T16" fmla="*/ 520 w 2124"/>
                <a:gd name="T17" fmla="*/ 14 h 902"/>
                <a:gd name="T18" fmla="*/ 492 w 2124"/>
                <a:gd name="T19" fmla="*/ 24 h 902"/>
                <a:gd name="T20" fmla="*/ 462 w 2124"/>
                <a:gd name="T21" fmla="*/ 36 h 902"/>
                <a:gd name="T22" fmla="*/ 462 w 2124"/>
                <a:gd name="T23" fmla="*/ 36 h 902"/>
                <a:gd name="T24" fmla="*/ 434 w 2124"/>
                <a:gd name="T25" fmla="*/ 52 h 902"/>
                <a:gd name="T26" fmla="*/ 410 w 2124"/>
                <a:gd name="T27" fmla="*/ 70 h 902"/>
                <a:gd name="T28" fmla="*/ 388 w 2124"/>
                <a:gd name="T29" fmla="*/ 88 h 902"/>
                <a:gd name="T30" fmla="*/ 372 w 2124"/>
                <a:gd name="T31" fmla="*/ 106 h 902"/>
                <a:gd name="T32" fmla="*/ 346 w 2124"/>
                <a:gd name="T33" fmla="*/ 132 h 902"/>
                <a:gd name="T34" fmla="*/ 338 w 2124"/>
                <a:gd name="T35" fmla="*/ 144 h 902"/>
                <a:gd name="T36" fmla="*/ 0 w 2124"/>
                <a:gd name="T37" fmla="*/ 632 h 902"/>
                <a:gd name="T38" fmla="*/ 612 w 2124"/>
                <a:gd name="T39" fmla="*/ 902 h 902"/>
                <a:gd name="T40" fmla="*/ 1010 w 2124"/>
                <a:gd name="T41" fmla="*/ 360 h 902"/>
                <a:gd name="T42" fmla="*/ 1156 w 2124"/>
                <a:gd name="T43" fmla="*/ 566 h 902"/>
                <a:gd name="T44" fmla="*/ 898 w 2124"/>
                <a:gd name="T45" fmla="*/ 696 h 902"/>
                <a:gd name="T46" fmla="*/ 924 w 2124"/>
                <a:gd name="T47" fmla="*/ 768 h 902"/>
                <a:gd name="T48" fmla="*/ 1720 w 2124"/>
                <a:gd name="T49" fmla="*/ 768 h 902"/>
                <a:gd name="T50" fmla="*/ 2124 w 2124"/>
                <a:gd name="T51" fmla="*/ 216 h 902"/>
                <a:gd name="T52" fmla="*/ 2048 w 2124"/>
                <a:gd name="T53" fmla="*/ 158 h 902"/>
                <a:gd name="T54" fmla="*/ 568 w 2124"/>
                <a:gd name="T55" fmla="*/ 794 h 902"/>
                <a:gd name="T56" fmla="*/ 140 w 2124"/>
                <a:gd name="T57" fmla="*/ 596 h 902"/>
                <a:gd name="T58" fmla="*/ 424 w 2124"/>
                <a:gd name="T59" fmla="*/ 204 h 902"/>
                <a:gd name="T60" fmla="*/ 424 w 2124"/>
                <a:gd name="T61" fmla="*/ 204 h 902"/>
                <a:gd name="T62" fmla="*/ 446 w 2124"/>
                <a:gd name="T63" fmla="*/ 176 h 902"/>
                <a:gd name="T64" fmla="*/ 470 w 2124"/>
                <a:gd name="T65" fmla="*/ 148 h 902"/>
                <a:gd name="T66" fmla="*/ 498 w 2124"/>
                <a:gd name="T67" fmla="*/ 122 h 902"/>
                <a:gd name="T68" fmla="*/ 498 w 2124"/>
                <a:gd name="T69" fmla="*/ 122 h 902"/>
                <a:gd name="T70" fmla="*/ 512 w 2124"/>
                <a:gd name="T71" fmla="*/ 110 h 902"/>
                <a:gd name="T72" fmla="*/ 526 w 2124"/>
                <a:gd name="T73" fmla="*/ 100 h 902"/>
                <a:gd name="T74" fmla="*/ 546 w 2124"/>
                <a:gd name="T75" fmla="*/ 90 h 902"/>
                <a:gd name="T76" fmla="*/ 564 w 2124"/>
                <a:gd name="T77" fmla="*/ 84 h 902"/>
                <a:gd name="T78" fmla="*/ 578 w 2124"/>
                <a:gd name="T79" fmla="*/ 82 h 902"/>
                <a:gd name="T80" fmla="*/ 578 w 2124"/>
                <a:gd name="T81" fmla="*/ 82 h 902"/>
                <a:gd name="T82" fmla="*/ 590 w 2124"/>
                <a:gd name="T83" fmla="*/ 80 h 902"/>
                <a:gd name="T84" fmla="*/ 618 w 2124"/>
                <a:gd name="T85" fmla="*/ 80 h 902"/>
                <a:gd name="T86" fmla="*/ 692 w 2124"/>
                <a:gd name="T87" fmla="*/ 80 h 902"/>
                <a:gd name="T88" fmla="*/ 796 w 2124"/>
                <a:gd name="T89" fmla="*/ 82 h 902"/>
                <a:gd name="T90" fmla="*/ 946 w 2124"/>
                <a:gd name="T91" fmla="*/ 276 h 902"/>
                <a:gd name="T92" fmla="*/ 568 w 2124"/>
                <a:gd name="T93" fmla="*/ 794 h 902"/>
                <a:gd name="T94" fmla="*/ 1670 w 2124"/>
                <a:gd name="T95" fmla="*/ 694 h 902"/>
                <a:gd name="T96" fmla="*/ 1110 w 2124"/>
                <a:gd name="T97" fmla="*/ 694 h 902"/>
                <a:gd name="T98" fmla="*/ 1308 w 2124"/>
                <a:gd name="T99" fmla="*/ 604 h 902"/>
                <a:gd name="T100" fmla="*/ 928 w 2124"/>
                <a:gd name="T101" fmla="*/ 80 h 902"/>
                <a:gd name="T102" fmla="*/ 1506 w 2124"/>
                <a:gd name="T103" fmla="*/ 80 h 902"/>
                <a:gd name="T104" fmla="*/ 1748 w 2124"/>
                <a:gd name="T105" fmla="*/ 400 h 902"/>
                <a:gd name="T106" fmla="*/ 1916 w 2124"/>
                <a:gd name="T107" fmla="*/ 330 h 902"/>
                <a:gd name="T108" fmla="*/ 1670 w 2124"/>
                <a:gd name="T109" fmla="*/ 694 h 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124" h="902">
                  <a:moveTo>
                    <a:pt x="2048" y="158"/>
                  </a:moveTo>
                  <a:lnTo>
                    <a:pt x="1794" y="272"/>
                  </a:lnTo>
                  <a:lnTo>
                    <a:pt x="1564" y="0"/>
                  </a:lnTo>
                  <a:lnTo>
                    <a:pt x="624" y="0"/>
                  </a:lnTo>
                  <a:lnTo>
                    <a:pt x="624" y="0"/>
                  </a:lnTo>
                  <a:lnTo>
                    <a:pt x="608" y="0"/>
                  </a:lnTo>
                  <a:lnTo>
                    <a:pt x="570" y="4"/>
                  </a:lnTo>
                  <a:lnTo>
                    <a:pt x="546" y="8"/>
                  </a:lnTo>
                  <a:lnTo>
                    <a:pt x="520" y="14"/>
                  </a:lnTo>
                  <a:lnTo>
                    <a:pt x="492" y="24"/>
                  </a:lnTo>
                  <a:lnTo>
                    <a:pt x="462" y="36"/>
                  </a:lnTo>
                  <a:lnTo>
                    <a:pt x="462" y="36"/>
                  </a:lnTo>
                  <a:lnTo>
                    <a:pt x="434" y="52"/>
                  </a:lnTo>
                  <a:lnTo>
                    <a:pt x="410" y="70"/>
                  </a:lnTo>
                  <a:lnTo>
                    <a:pt x="388" y="88"/>
                  </a:lnTo>
                  <a:lnTo>
                    <a:pt x="372" y="106"/>
                  </a:lnTo>
                  <a:lnTo>
                    <a:pt x="346" y="132"/>
                  </a:lnTo>
                  <a:lnTo>
                    <a:pt x="338" y="144"/>
                  </a:lnTo>
                  <a:lnTo>
                    <a:pt x="0" y="632"/>
                  </a:lnTo>
                  <a:lnTo>
                    <a:pt x="612" y="902"/>
                  </a:lnTo>
                  <a:lnTo>
                    <a:pt x="1010" y="360"/>
                  </a:lnTo>
                  <a:lnTo>
                    <a:pt x="1156" y="566"/>
                  </a:lnTo>
                  <a:lnTo>
                    <a:pt x="898" y="696"/>
                  </a:lnTo>
                  <a:lnTo>
                    <a:pt x="924" y="768"/>
                  </a:lnTo>
                  <a:lnTo>
                    <a:pt x="1720" y="768"/>
                  </a:lnTo>
                  <a:lnTo>
                    <a:pt x="2124" y="216"/>
                  </a:lnTo>
                  <a:lnTo>
                    <a:pt x="2048" y="158"/>
                  </a:lnTo>
                  <a:close/>
                  <a:moveTo>
                    <a:pt x="568" y="794"/>
                  </a:moveTo>
                  <a:lnTo>
                    <a:pt x="140" y="596"/>
                  </a:lnTo>
                  <a:lnTo>
                    <a:pt x="424" y="204"/>
                  </a:lnTo>
                  <a:lnTo>
                    <a:pt x="424" y="204"/>
                  </a:lnTo>
                  <a:lnTo>
                    <a:pt x="446" y="176"/>
                  </a:lnTo>
                  <a:lnTo>
                    <a:pt x="470" y="148"/>
                  </a:lnTo>
                  <a:lnTo>
                    <a:pt x="498" y="122"/>
                  </a:lnTo>
                  <a:lnTo>
                    <a:pt x="498" y="122"/>
                  </a:lnTo>
                  <a:lnTo>
                    <a:pt x="512" y="110"/>
                  </a:lnTo>
                  <a:lnTo>
                    <a:pt x="526" y="100"/>
                  </a:lnTo>
                  <a:lnTo>
                    <a:pt x="546" y="90"/>
                  </a:lnTo>
                  <a:lnTo>
                    <a:pt x="564" y="84"/>
                  </a:lnTo>
                  <a:lnTo>
                    <a:pt x="578" y="82"/>
                  </a:lnTo>
                  <a:lnTo>
                    <a:pt x="578" y="82"/>
                  </a:lnTo>
                  <a:lnTo>
                    <a:pt x="590" y="80"/>
                  </a:lnTo>
                  <a:lnTo>
                    <a:pt x="618" y="80"/>
                  </a:lnTo>
                  <a:lnTo>
                    <a:pt x="692" y="80"/>
                  </a:lnTo>
                  <a:lnTo>
                    <a:pt x="796" y="82"/>
                  </a:lnTo>
                  <a:lnTo>
                    <a:pt x="946" y="276"/>
                  </a:lnTo>
                  <a:lnTo>
                    <a:pt x="568" y="794"/>
                  </a:lnTo>
                  <a:close/>
                  <a:moveTo>
                    <a:pt x="1670" y="694"/>
                  </a:moveTo>
                  <a:lnTo>
                    <a:pt x="1110" y="694"/>
                  </a:lnTo>
                  <a:lnTo>
                    <a:pt x="1308" y="604"/>
                  </a:lnTo>
                  <a:lnTo>
                    <a:pt x="928" y="80"/>
                  </a:lnTo>
                  <a:lnTo>
                    <a:pt x="1506" y="80"/>
                  </a:lnTo>
                  <a:lnTo>
                    <a:pt x="1748" y="400"/>
                  </a:lnTo>
                  <a:lnTo>
                    <a:pt x="1916" y="330"/>
                  </a:lnTo>
                  <a:lnTo>
                    <a:pt x="1670" y="69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2" name="Freeform 9"/>
            <p:cNvSpPr>
              <a:spLocks noEditPoints="1"/>
            </p:cNvSpPr>
            <p:nvPr/>
          </p:nvSpPr>
          <p:spPr bwMode="auto">
            <a:xfrm>
              <a:off x="8193360" y="5014913"/>
              <a:ext cx="2292350" cy="2654300"/>
            </a:xfrm>
            <a:custGeom>
              <a:avLst/>
              <a:gdLst>
                <a:gd name="T0" fmla="*/ 1444 w 1444"/>
                <a:gd name="T1" fmla="*/ 618 h 1672"/>
                <a:gd name="T2" fmla="*/ 1444 w 1444"/>
                <a:gd name="T3" fmla="*/ 618 h 1672"/>
                <a:gd name="T4" fmla="*/ 1440 w 1444"/>
                <a:gd name="T5" fmla="*/ 600 h 1672"/>
                <a:gd name="T6" fmla="*/ 1436 w 1444"/>
                <a:gd name="T7" fmla="*/ 582 h 1672"/>
                <a:gd name="T8" fmla="*/ 1430 w 1444"/>
                <a:gd name="T9" fmla="*/ 564 h 1672"/>
                <a:gd name="T10" fmla="*/ 1422 w 1444"/>
                <a:gd name="T11" fmla="*/ 548 h 1672"/>
                <a:gd name="T12" fmla="*/ 1410 w 1444"/>
                <a:gd name="T13" fmla="*/ 526 h 1672"/>
                <a:gd name="T14" fmla="*/ 1404 w 1444"/>
                <a:gd name="T15" fmla="*/ 518 h 1672"/>
                <a:gd name="T16" fmla="*/ 1020 w 1444"/>
                <a:gd name="T17" fmla="*/ 0 h 1672"/>
                <a:gd name="T18" fmla="*/ 412 w 1444"/>
                <a:gd name="T19" fmla="*/ 290 h 1672"/>
                <a:gd name="T20" fmla="*/ 818 w 1444"/>
                <a:gd name="T21" fmla="*/ 836 h 1672"/>
                <a:gd name="T22" fmla="*/ 496 w 1444"/>
                <a:gd name="T23" fmla="*/ 836 h 1672"/>
                <a:gd name="T24" fmla="*/ 496 w 1444"/>
                <a:gd name="T25" fmla="*/ 588 h 1672"/>
                <a:gd name="T26" fmla="*/ 392 w 1444"/>
                <a:gd name="T27" fmla="*/ 568 h 1672"/>
                <a:gd name="T28" fmla="*/ 0 w 1444"/>
                <a:gd name="T29" fmla="*/ 1114 h 1672"/>
                <a:gd name="T30" fmla="*/ 410 w 1444"/>
                <a:gd name="T31" fmla="*/ 1672 h 1672"/>
                <a:gd name="T32" fmla="*/ 496 w 1444"/>
                <a:gd name="T33" fmla="*/ 1652 h 1672"/>
                <a:gd name="T34" fmla="*/ 494 w 1444"/>
                <a:gd name="T35" fmla="*/ 1398 h 1672"/>
                <a:gd name="T36" fmla="*/ 932 w 1444"/>
                <a:gd name="T37" fmla="*/ 1398 h 1672"/>
                <a:gd name="T38" fmla="*/ 1424 w 1444"/>
                <a:gd name="T39" fmla="*/ 706 h 1672"/>
                <a:gd name="T40" fmla="*/ 1424 w 1444"/>
                <a:gd name="T41" fmla="*/ 706 h 1672"/>
                <a:gd name="T42" fmla="*/ 1428 w 1444"/>
                <a:gd name="T43" fmla="*/ 698 h 1672"/>
                <a:gd name="T44" fmla="*/ 1436 w 1444"/>
                <a:gd name="T45" fmla="*/ 682 h 1672"/>
                <a:gd name="T46" fmla="*/ 1440 w 1444"/>
                <a:gd name="T47" fmla="*/ 668 h 1672"/>
                <a:gd name="T48" fmla="*/ 1442 w 1444"/>
                <a:gd name="T49" fmla="*/ 654 h 1672"/>
                <a:gd name="T50" fmla="*/ 1444 w 1444"/>
                <a:gd name="T51" fmla="*/ 638 h 1672"/>
                <a:gd name="T52" fmla="*/ 1444 w 1444"/>
                <a:gd name="T53" fmla="*/ 618 h 1672"/>
                <a:gd name="T54" fmla="*/ 1444 w 1444"/>
                <a:gd name="T55" fmla="*/ 618 h 1672"/>
                <a:gd name="T56" fmla="*/ 870 w 1444"/>
                <a:gd name="T57" fmla="*/ 1316 h 1672"/>
                <a:gd name="T58" fmla="*/ 390 w 1444"/>
                <a:gd name="T59" fmla="*/ 1316 h 1672"/>
                <a:gd name="T60" fmla="*/ 390 w 1444"/>
                <a:gd name="T61" fmla="*/ 1470 h 1672"/>
                <a:gd name="T62" fmla="*/ 120 w 1444"/>
                <a:gd name="T63" fmla="*/ 1118 h 1672"/>
                <a:gd name="T64" fmla="*/ 398 w 1444"/>
                <a:gd name="T65" fmla="*/ 764 h 1672"/>
                <a:gd name="T66" fmla="*/ 398 w 1444"/>
                <a:gd name="T67" fmla="*/ 922 h 1672"/>
                <a:gd name="T68" fmla="*/ 1152 w 1444"/>
                <a:gd name="T69" fmla="*/ 922 h 1672"/>
                <a:gd name="T70" fmla="*/ 870 w 1444"/>
                <a:gd name="T71" fmla="*/ 1316 h 1672"/>
                <a:gd name="T72" fmla="*/ 1348 w 1444"/>
                <a:gd name="T73" fmla="*/ 638 h 1672"/>
                <a:gd name="T74" fmla="*/ 1348 w 1444"/>
                <a:gd name="T75" fmla="*/ 638 h 1672"/>
                <a:gd name="T76" fmla="*/ 1346 w 1444"/>
                <a:gd name="T77" fmla="*/ 650 h 1672"/>
                <a:gd name="T78" fmla="*/ 1344 w 1444"/>
                <a:gd name="T79" fmla="*/ 660 h 1672"/>
                <a:gd name="T80" fmla="*/ 1338 w 1444"/>
                <a:gd name="T81" fmla="*/ 676 h 1672"/>
                <a:gd name="T82" fmla="*/ 1332 w 1444"/>
                <a:gd name="T83" fmla="*/ 686 h 1672"/>
                <a:gd name="T84" fmla="*/ 1330 w 1444"/>
                <a:gd name="T85" fmla="*/ 690 h 1672"/>
                <a:gd name="T86" fmla="*/ 1234 w 1444"/>
                <a:gd name="T87" fmla="*/ 836 h 1672"/>
                <a:gd name="T88" fmla="*/ 942 w 1444"/>
                <a:gd name="T89" fmla="*/ 836 h 1672"/>
                <a:gd name="T90" fmla="*/ 568 w 1444"/>
                <a:gd name="T91" fmla="*/ 320 h 1672"/>
                <a:gd name="T92" fmla="*/ 976 w 1444"/>
                <a:gd name="T93" fmla="*/ 128 h 1672"/>
                <a:gd name="T94" fmla="*/ 1322 w 1444"/>
                <a:gd name="T95" fmla="*/ 570 h 1672"/>
                <a:gd name="T96" fmla="*/ 1322 w 1444"/>
                <a:gd name="T97" fmla="*/ 570 h 1672"/>
                <a:gd name="T98" fmla="*/ 1326 w 1444"/>
                <a:gd name="T99" fmla="*/ 576 h 1672"/>
                <a:gd name="T100" fmla="*/ 1336 w 1444"/>
                <a:gd name="T101" fmla="*/ 592 h 1672"/>
                <a:gd name="T102" fmla="*/ 1340 w 1444"/>
                <a:gd name="T103" fmla="*/ 602 h 1672"/>
                <a:gd name="T104" fmla="*/ 1344 w 1444"/>
                <a:gd name="T105" fmla="*/ 614 h 1672"/>
                <a:gd name="T106" fmla="*/ 1348 w 1444"/>
                <a:gd name="T107" fmla="*/ 626 h 1672"/>
                <a:gd name="T108" fmla="*/ 1348 w 1444"/>
                <a:gd name="T109" fmla="*/ 638 h 1672"/>
                <a:gd name="T110" fmla="*/ 1348 w 1444"/>
                <a:gd name="T111" fmla="*/ 638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444" h="1672">
                  <a:moveTo>
                    <a:pt x="1444" y="618"/>
                  </a:moveTo>
                  <a:lnTo>
                    <a:pt x="1444" y="618"/>
                  </a:lnTo>
                  <a:lnTo>
                    <a:pt x="1440" y="600"/>
                  </a:lnTo>
                  <a:lnTo>
                    <a:pt x="1436" y="582"/>
                  </a:lnTo>
                  <a:lnTo>
                    <a:pt x="1430" y="564"/>
                  </a:lnTo>
                  <a:lnTo>
                    <a:pt x="1422" y="548"/>
                  </a:lnTo>
                  <a:lnTo>
                    <a:pt x="1410" y="526"/>
                  </a:lnTo>
                  <a:lnTo>
                    <a:pt x="1404" y="518"/>
                  </a:lnTo>
                  <a:lnTo>
                    <a:pt x="1020" y="0"/>
                  </a:lnTo>
                  <a:lnTo>
                    <a:pt x="412" y="290"/>
                  </a:lnTo>
                  <a:lnTo>
                    <a:pt x="818" y="836"/>
                  </a:lnTo>
                  <a:lnTo>
                    <a:pt x="496" y="836"/>
                  </a:lnTo>
                  <a:lnTo>
                    <a:pt x="496" y="588"/>
                  </a:lnTo>
                  <a:lnTo>
                    <a:pt x="392" y="568"/>
                  </a:lnTo>
                  <a:lnTo>
                    <a:pt x="0" y="1114"/>
                  </a:lnTo>
                  <a:lnTo>
                    <a:pt x="410" y="1672"/>
                  </a:lnTo>
                  <a:lnTo>
                    <a:pt x="496" y="1652"/>
                  </a:lnTo>
                  <a:lnTo>
                    <a:pt x="494" y="1398"/>
                  </a:lnTo>
                  <a:lnTo>
                    <a:pt x="932" y="1398"/>
                  </a:lnTo>
                  <a:lnTo>
                    <a:pt x="1424" y="706"/>
                  </a:lnTo>
                  <a:lnTo>
                    <a:pt x="1424" y="706"/>
                  </a:lnTo>
                  <a:lnTo>
                    <a:pt x="1428" y="698"/>
                  </a:lnTo>
                  <a:lnTo>
                    <a:pt x="1436" y="682"/>
                  </a:lnTo>
                  <a:lnTo>
                    <a:pt x="1440" y="668"/>
                  </a:lnTo>
                  <a:lnTo>
                    <a:pt x="1442" y="654"/>
                  </a:lnTo>
                  <a:lnTo>
                    <a:pt x="1444" y="638"/>
                  </a:lnTo>
                  <a:lnTo>
                    <a:pt x="1444" y="618"/>
                  </a:lnTo>
                  <a:lnTo>
                    <a:pt x="1444" y="618"/>
                  </a:lnTo>
                  <a:close/>
                  <a:moveTo>
                    <a:pt x="870" y="1316"/>
                  </a:moveTo>
                  <a:lnTo>
                    <a:pt x="390" y="1316"/>
                  </a:lnTo>
                  <a:lnTo>
                    <a:pt x="390" y="1470"/>
                  </a:lnTo>
                  <a:lnTo>
                    <a:pt x="120" y="1118"/>
                  </a:lnTo>
                  <a:lnTo>
                    <a:pt x="398" y="764"/>
                  </a:lnTo>
                  <a:lnTo>
                    <a:pt x="398" y="922"/>
                  </a:lnTo>
                  <a:lnTo>
                    <a:pt x="1152" y="922"/>
                  </a:lnTo>
                  <a:lnTo>
                    <a:pt x="870" y="1316"/>
                  </a:lnTo>
                  <a:close/>
                  <a:moveTo>
                    <a:pt x="1348" y="638"/>
                  </a:moveTo>
                  <a:lnTo>
                    <a:pt x="1348" y="638"/>
                  </a:lnTo>
                  <a:lnTo>
                    <a:pt x="1346" y="650"/>
                  </a:lnTo>
                  <a:lnTo>
                    <a:pt x="1344" y="660"/>
                  </a:lnTo>
                  <a:lnTo>
                    <a:pt x="1338" y="676"/>
                  </a:lnTo>
                  <a:lnTo>
                    <a:pt x="1332" y="686"/>
                  </a:lnTo>
                  <a:lnTo>
                    <a:pt x="1330" y="690"/>
                  </a:lnTo>
                  <a:lnTo>
                    <a:pt x="1234" y="836"/>
                  </a:lnTo>
                  <a:lnTo>
                    <a:pt x="942" y="836"/>
                  </a:lnTo>
                  <a:lnTo>
                    <a:pt x="568" y="320"/>
                  </a:lnTo>
                  <a:lnTo>
                    <a:pt x="976" y="128"/>
                  </a:lnTo>
                  <a:lnTo>
                    <a:pt x="1322" y="570"/>
                  </a:lnTo>
                  <a:lnTo>
                    <a:pt x="1322" y="570"/>
                  </a:lnTo>
                  <a:lnTo>
                    <a:pt x="1326" y="576"/>
                  </a:lnTo>
                  <a:lnTo>
                    <a:pt x="1336" y="592"/>
                  </a:lnTo>
                  <a:lnTo>
                    <a:pt x="1340" y="602"/>
                  </a:lnTo>
                  <a:lnTo>
                    <a:pt x="1344" y="614"/>
                  </a:lnTo>
                  <a:lnTo>
                    <a:pt x="1348" y="626"/>
                  </a:lnTo>
                  <a:lnTo>
                    <a:pt x="1348" y="638"/>
                  </a:lnTo>
                  <a:lnTo>
                    <a:pt x="1348" y="63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3" name="グループ化 22"/>
          <p:cNvGrpSpPr/>
          <p:nvPr/>
        </p:nvGrpSpPr>
        <p:grpSpPr>
          <a:xfrm>
            <a:off x="6185581" y="4711947"/>
            <a:ext cx="1234303" cy="1592310"/>
            <a:chOff x="6185581" y="4711947"/>
            <a:chExt cx="1234303" cy="1592310"/>
          </a:xfrm>
        </p:grpSpPr>
        <p:grpSp>
          <p:nvGrpSpPr>
            <p:cNvPr id="129" name="Group 26"/>
            <p:cNvGrpSpPr>
              <a:grpSpLocks noChangeAspect="1"/>
            </p:cNvGrpSpPr>
            <p:nvPr/>
          </p:nvGrpSpPr>
          <p:grpSpPr bwMode="auto">
            <a:xfrm>
              <a:off x="6185581" y="4711947"/>
              <a:ext cx="1234303" cy="1211833"/>
              <a:chOff x="4348" y="1097"/>
              <a:chExt cx="1648" cy="1618"/>
            </a:xfrm>
            <a:solidFill>
              <a:schemeClr val="tx1"/>
            </a:solidFill>
          </p:grpSpPr>
          <p:sp>
            <p:nvSpPr>
              <p:cNvPr id="130" name="Freeform 27"/>
              <p:cNvSpPr>
                <a:spLocks/>
              </p:cNvSpPr>
              <p:nvPr/>
            </p:nvSpPr>
            <p:spPr bwMode="auto">
              <a:xfrm>
                <a:off x="4348" y="1809"/>
                <a:ext cx="760" cy="812"/>
              </a:xfrm>
              <a:custGeom>
                <a:avLst/>
                <a:gdLst>
                  <a:gd name="T0" fmla="*/ 100 w 760"/>
                  <a:gd name="T1" fmla="*/ 66 h 812"/>
                  <a:gd name="T2" fmla="*/ 180 w 760"/>
                  <a:gd name="T3" fmla="*/ 112 h 812"/>
                  <a:gd name="T4" fmla="*/ 48 w 760"/>
                  <a:gd name="T5" fmla="*/ 342 h 812"/>
                  <a:gd name="T6" fmla="*/ 48 w 760"/>
                  <a:gd name="T7" fmla="*/ 342 h 812"/>
                  <a:gd name="T8" fmla="*/ 44 w 760"/>
                  <a:gd name="T9" fmla="*/ 350 h 812"/>
                  <a:gd name="T10" fmla="*/ 34 w 760"/>
                  <a:gd name="T11" fmla="*/ 370 h 812"/>
                  <a:gd name="T12" fmla="*/ 20 w 760"/>
                  <a:gd name="T13" fmla="*/ 404 h 812"/>
                  <a:gd name="T14" fmla="*/ 14 w 760"/>
                  <a:gd name="T15" fmla="*/ 424 h 812"/>
                  <a:gd name="T16" fmla="*/ 8 w 760"/>
                  <a:gd name="T17" fmla="*/ 446 h 812"/>
                  <a:gd name="T18" fmla="*/ 4 w 760"/>
                  <a:gd name="T19" fmla="*/ 472 h 812"/>
                  <a:gd name="T20" fmla="*/ 0 w 760"/>
                  <a:gd name="T21" fmla="*/ 498 h 812"/>
                  <a:gd name="T22" fmla="*/ 0 w 760"/>
                  <a:gd name="T23" fmla="*/ 524 h 812"/>
                  <a:gd name="T24" fmla="*/ 0 w 760"/>
                  <a:gd name="T25" fmla="*/ 554 h 812"/>
                  <a:gd name="T26" fmla="*/ 4 w 760"/>
                  <a:gd name="T27" fmla="*/ 582 h 812"/>
                  <a:gd name="T28" fmla="*/ 12 w 760"/>
                  <a:gd name="T29" fmla="*/ 612 h 812"/>
                  <a:gd name="T30" fmla="*/ 22 w 760"/>
                  <a:gd name="T31" fmla="*/ 642 h 812"/>
                  <a:gd name="T32" fmla="*/ 38 w 760"/>
                  <a:gd name="T33" fmla="*/ 674 h 812"/>
                  <a:gd name="T34" fmla="*/ 38 w 760"/>
                  <a:gd name="T35" fmla="*/ 674 h 812"/>
                  <a:gd name="T36" fmla="*/ 46 w 760"/>
                  <a:gd name="T37" fmla="*/ 688 h 812"/>
                  <a:gd name="T38" fmla="*/ 56 w 760"/>
                  <a:gd name="T39" fmla="*/ 702 h 812"/>
                  <a:gd name="T40" fmla="*/ 66 w 760"/>
                  <a:gd name="T41" fmla="*/ 714 h 812"/>
                  <a:gd name="T42" fmla="*/ 78 w 760"/>
                  <a:gd name="T43" fmla="*/ 726 h 812"/>
                  <a:gd name="T44" fmla="*/ 104 w 760"/>
                  <a:gd name="T45" fmla="*/ 746 h 812"/>
                  <a:gd name="T46" fmla="*/ 130 w 760"/>
                  <a:gd name="T47" fmla="*/ 764 h 812"/>
                  <a:gd name="T48" fmla="*/ 160 w 760"/>
                  <a:gd name="T49" fmla="*/ 778 h 812"/>
                  <a:gd name="T50" fmla="*/ 190 w 760"/>
                  <a:gd name="T51" fmla="*/ 788 h 812"/>
                  <a:gd name="T52" fmla="*/ 220 w 760"/>
                  <a:gd name="T53" fmla="*/ 796 h 812"/>
                  <a:gd name="T54" fmla="*/ 248 w 760"/>
                  <a:gd name="T55" fmla="*/ 804 h 812"/>
                  <a:gd name="T56" fmla="*/ 278 w 760"/>
                  <a:gd name="T57" fmla="*/ 808 h 812"/>
                  <a:gd name="T58" fmla="*/ 304 w 760"/>
                  <a:gd name="T59" fmla="*/ 810 h 812"/>
                  <a:gd name="T60" fmla="*/ 350 w 760"/>
                  <a:gd name="T61" fmla="*/ 812 h 812"/>
                  <a:gd name="T62" fmla="*/ 382 w 760"/>
                  <a:gd name="T63" fmla="*/ 812 h 812"/>
                  <a:gd name="T64" fmla="*/ 392 w 760"/>
                  <a:gd name="T65" fmla="*/ 812 h 812"/>
                  <a:gd name="T66" fmla="*/ 760 w 760"/>
                  <a:gd name="T67" fmla="*/ 812 h 812"/>
                  <a:gd name="T68" fmla="*/ 760 w 760"/>
                  <a:gd name="T69" fmla="*/ 654 h 812"/>
                  <a:gd name="T70" fmla="*/ 308 w 760"/>
                  <a:gd name="T71" fmla="*/ 654 h 812"/>
                  <a:gd name="T72" fmla="*/ 308 w 760"/>
                  <a:gd name="T73" fmla="*/ 654 h 812"/>
                  <a:gd name="T74" fmla="*/ 292 w 760"/>
                  <a:gd name="T75" fmla="*/ 650 h 812"/>
                  <a:gd name="T76" fmla="*/ 274 w 760"/>
                  <a:gd name="T77" fmla="*/ 646 h 812"/>
                  <a:gd name="T78" fmla="*/ 254 w 760"/>
                  <a:gd name="T79" fmla="*/ 638 h 812"/>
                  <a:gd name="T80" fmla="*/ 232 w 760"/>
                  <a:gd name="T81" fmla="*/ 628 h 812"/>
                  <a:gd name="T82" fmla="*/ 210 w 760"/>
                  <a:gd name="T83" fmla="*/ 614 h 812"/>
                  <a:gd name="T84" fmla="*/ 202 w 760"/>
                  <a:gd name="T85" fmla="*/ 606 h 812"/>
                  <a:gd name="T86" fmla="*/ 192 w 760"/>
                  <a:gd name="T87" fmla="*/ 596 h 812"/>
                  <a:gd name="T88" fmla="*/ 186 w 760"/>
                  <a:gd name="T89" fmla="*/ 586 h 812"/>
                  <a:gd name="T90" fmla="*/ 180 w 760"/>
                  <a:gd name="T91" fmla="*/ 576 h 812"/>
                  <a:gd name="T92" fmla="*/ 180 w 760"/>
                  <a:gd name="T93" fmla="*/ 576 h 812"/>
                  <a:gd name="T94" fmla="*/ 174 w 760"/>
                  <a:gd name="T95" fmla="*/ 552 h 812"/>
                  <a:gd name="T96" fmla="*/ 170 w 760"/>
                  <a:gd name="T97" fmla="*/ 528 h 812"/>
                  <a:gd name="T98" fmla="*/ 170 w 760"/>
                  <a:gd name="T99" fmla="*/ 506 h 812"/>
                  <a:gd name="T100" fmla="*/ 170 w 760"/>
                  <a:gd name="T101" fmla="*/ 484 h 812"/>
                  <a:gd name="T102" fmla="*/ 174 w 760"/>
                  <a:gd name="T103" fmla="*/ 452 h 812"/>
                  <a:gd name="T104" fmla="*/ 178 w 760"/>
                  <a:gd name="T105" fmla="*/ 440 h 812"/>
                  <a:gd name="T106" fmla="*/ 322 w 760"/>
                  <a:gd name="T107" fmla="*/ 198 h 812"/>
                  <a:gd name="T108" fmla="*/ 404 w 760"/>
                  <a:gd name="T109" fmla="*/ 246 h 812"/>
                  <a:gd name="T110" fmla="*/ 346 w 760"/>
                  <a:gd name="T111" fmla="*/ 0 h 812"/>
                  <a:gd name="T112" fmla="*/ 100 w 760"/>
                  <a:gd name="T113" fmla="*/ 66 h 8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760" h="812">
                    <a:moveTo>
                      <a:pt x="100" y="66"/>
                    </a:moveTo>
                    <a:lnTo>
                      <a:pt x="180" y="112"/>
                    </a:lnTo>
                    <a:lnTo>
                      <a:pt x="48" y="342"/>
                    </a:lnTo>
                    <a:lnTo>
                      <a:pt x="48" y="342"/>
                    </a:lnTo>
                    <a:lnTo>
                      <a:pt x="44" y="350"/>
                    </a:lnTo>
                    <a:lnTo>
                      <a:pt x="34" y="370"/>
                    </a:lnTo>
                    <a:lnTo>
                      <a:pt x="20" y="404"/>
                    </a:lnTo>
                    <a:lnTo>
                      <a:pt x="14" y="424"/>
                    </a:lnTo>
                    <a:lnTo>
                      <a:pt x="8" y="446"/>
                    </a:lnTo>
                    <a:lnTo>
                      <a:pt x="4" y="472"/>
                    </a:lnTo>
                    <a:lnTo>
                      <a:pt x="0" y="498"/>
                    </a:lnTo>
                    <a:lnTo>
                      <a:pt x="0" y="524"/>
                    </a:lnTo>
                    <a:lnTo>
                      <a:pt x="0" y="554"/>
                    </a:lnTo>
                    <a:lnTo>
                      <a:pt x="4" y="582"/>
                    </a:lnTo>
                    <a:lnTo>
                      <a:pt x="12" y="612"/>
                    </a:lnTo>
                    <a:lnTo>
                      <a:pt x="22" y="642"/>
                    </a:lnTo>
                    <a:lnTo>
                      <a:pt x="38" y="674"/>
                    </a:lnTo>
                    <a:lnTo>
                      <a:pt x="38" y="674"/>
                    </a:lnTo>
                    <a:lnTo>
                      <a:pt x="46" y="688"/>
                    </a:lnTo>
                    <a:lnTo>
                      <a:pt x="56" y="702"/>
                    </a:lnTo>
                    <a:lnTo>
                      <a:pt x="66" y="714"/>
                    </a:lnTo>
                    <a:lnTo>
                      <a:pt x="78" y="726"/>
                    </a:lnTo>
                    <a:lnTo>
                      <a:pt x="104" y="746"/>
                    </a:lnTo>
                    <a:lnTo>
                      <a:pt x="130" y="764"/>
                    </a:lnTo>
                    <a:lnTo>
                      <a:pt x="160" y="778"/>
                    </a:lnTo>
                    <a:lnTo>
                      <a:pt x="190" y="788"/>
                    </a:lnTo>
                    <a:lnTo>
                      <a:pt x="220" y="796"/>
                    </a:lnTo>
                    <a:lnTo>
                      <a:pt x="248" y="804"/>
                    </a:lnTo>
                    <a:lnTo>
                      <a:pt x="278" y="808"/>
                    </a:lnTo>
                    <a:lnTo>
                      <a:pt x="304" y="810"/>
                    </a:lnTo>
                    <a:lnTo>
                      <a:pt x="350" y="812"/>
                    </a:lnTo>
                    <a:lnTo>
                      <a:pt x="382" y="812"/>
                    </a:lnTo>
                    <a:lnTo>
                      <a:pt x="392" y="812"/>
                    </a:lnTo>
                    <a:lnTo>
                      <a:pt x="760" y="812"/>
                    </a:lnTo>
                    <a:lnTo>
                      <a:pt x="760" y="654"/>
                    </a:lnTo>
                    <a:lnTo>
                      <a:pt x="308" y="654"/>
                    </a:lnTo>
                    <a:lnTo>
                      <a:pt x="308" y="654"/>
                    </a:lnTo>
                    <a:lnTo>
                      <a:pt x="292" y="650"/>
                    </a:lnTo>
                    <a:lnTo>
                      <a:pt x="274" y="646"/>
                    </a:lnTo>
                    <a:lnTo>
                      <a:pt x="254" y="638"/>
                    </a:lnTo>
                    <a:lnTo>
                      <a:pt x="232" y="628"/>
                    </a:lnTo>
                    <a:lnTo>
                      <a:pt x="210" y="614"/>
                    </a:lnTo>
                    <a:lnTo>
                      <a:pt x="202" y="606"/>
                    </a:lnTo>
                    <a:lnTo>
                      <a:pt x="192" y="596"/>
                    </a:lnTo>
                    <a:lnTo>
                      <a:pt x="186" y="586"/>
                    </a:lnTo>
                    <a:lnTo>
                      <a:pt x="180" y="576"/>
                    </a:lnTo>
                    <a:lnTo>
                      <a:pt x="180" y="576"/>
                    </a:lnTo>
                    <a:lnTo>
                      <a:pt x="174" y="552"/>
                    </a:lnTo>
                    <a:lnTo>
                      <a:pt x="170" y="528"/>
                    </a:lnTo>
                    <a:lnTo>
                      <a:pt x="170" y="506"/>
                    </a:lnTo>
                    <a:lnTo>
                      <a:pt x="170" y="484"/>
                    </a:lnTo>
                    <a:lnTo>
                      <a:pt x="174" y="452"/>
                    </a:lnTo>
                    <a:lnTo>
                      <a:pt x="178" y="440"/>
                    </a:lnTo>
                    <a:lnTo>
                      <a:pt x="322" y="198"/>
                    </a:lnTo>
                    <a:lnTo>
                      <a:pt x="404" y="246"/>
                    </a:lnTo>
                    <a:lnTo>
                      <a:pt x="346" y="0"/>
                    </a:lnTo>
                    <a:lnTo>
                      <a:pt x="100" y="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1" name="Freeform 28"/>
              <p:cNvSpPr>
                <a:spLocks/>
              </p:cNvSpPr>
              <p:nvPr/>
            </p:nvSpPr>
            <p:spPr bwMode="auto">
              <a:xfrm>
                <a:off x="4694" y="1097"/>
                <a:ext cx="974" cy="636"/>
              </a:xfrm>
              <a:custGeom>
                <a:avLst/>
                <a:gdLst>
                  <a:gd name="T0" fmla="*/ 974 w 974"/>
                  <a:gd name="T1" fmla="*/ 362 h 636"/>
                  <a:gd name="T2" fmla="*/ 894 w 974"/>
                  <a:gd name="T3" fmla="*/ 406 h 636"/>
                  <a:gd name="T4" fmla="*/ 760 w 974"/>
                  <a:gd name="T5" fmla="*/ 176 h 636"/>
                  <a:gd name="T6" fmla="*/ 760 w 974"/>
                  <a:gd name="T7" fmla="*/ 176 h 636"/>
                  <a:gd name="T8" fmla="*/ 756 w 974"/>
                  <a:gd name="T9" fmla="*/ 170 h 636"/>
                  <a:gd name="T10" fmla="*/ 742 w 974"/>
                  <a:gd name="T11" fmla="*/ 150 h 636"/>
                  <a:gd name="T12" fmla="*/ 720 w 974"/>
                  <a:gd name="T13" fmla="*/ 122 h 636"/>
                  <a:gd name="T14" fmla="*/ 706 w 974"/>
                  <a:gd name="T15" fmla="*/ 106 h 636"/>
                  <a:gd name="T16" fmla="*/ 688 w 974"/>
                  <a:gd name="T17" fmla="*/ 90 h 636"/>
                  <a:gd name="T18" fmla="*/ 670 w 974"/>
                  <a:gd name="T19" fmla="*/ 74 h 636"/>
                  <a:gd name="T20" fmla="*/ 648 w 974"/>
                  <a:gd name="T21" fmla="*/ 58 h 636"/>
                  <a:gd name="T22" fmla="*/ 626 w 974"/>
                  <a:gd name="T23" fmla="*/ 44 h 636"/>
                  <a:gd name="T24" fmla="*/ 600 w 974"/>
                  <a:gd name="T25" fmla="*/ 30 h 636"/>
                  <a:gd name="T26" fmla="*/ 572 w 974"/>
                  <a:gd name="T27" fmla="*/ 18 h 636"/>
                  <a:gd name="T28" fmla="*/ 542 w 974"/>
                  <a:gd name="T29" fmla="*/ 10 h 636"/>
                  <a:gd name="T30" fmla="*/ 512 w 974"/>
                  <a:gd name="T31" fmla="*/ 4 h 636"/>
                  <a:gd name="T32" fmla="*/ 478 w 974"/>
                  <a:gd name="T33" fmla="*/ 0 h 636"/>
                  <a:gd name="T34" fmla="*/ 478 w 974"/>
                  <a:gd name="T35" fmla="*/ 0 h 636"/>
                  <a:gd name="T36" fmla="*/ 460 w 974"/>
                  <a:gd name="T37" fmla="*/ 2 h 636"/>
                  <a:gd name="T38" fmla="*/ 444 w 974"/>
                  <a:gd name="T39" fmla="*/ 2 h 636"/>
                  <a:gd name="T40" fmla="*/ 428 w 974"/>
                  <a:gd name="T41" fmla="*/ 6 h 636"/>
                  <a:gd name="T42" fmla="*/ 412 w 974"/>
                  <a:gd name="T43" fmla="*/ 10 h 636"/>
                  <a:gd name="T44" fmla="*/ 382 w 974"/>
                  <a:gd name="T45" fmla="*/ 22 h 636"/>
                  <a:gd name="T46" fmla="*/ 352 w 974"/>
                  <a:gd name="T47" fmla="*/ 36 h 636"/>
                  <a:gd name="T48" fmla="*/ 326 w 974"/>
                  <a:gd name="T49" fmla="*/ 54 h 636"/>
                  <a:gd name="T50" fmla="*/ 302 w 974"/>
                  <a:gd name="T51" fmla="*/ 74 h 636"/>
                  <a:gd name="T52" fmla="*/ 280 w 974"/>
                  <a:gd name="T53" fmla="*/ 96 h 636"/>
                  <a:gd name="T54" fmla="*/ 260 w 974"/>
                  <a:gd name="T55" fmla="*/ 118 h 636"/>
                  <a:gd name="T56" fmla="*/ 242 w 974"/>
                  <a:gd name="T57" fmla="*/ 142 h 636"/>
                  <a:gd name="T58" fmla="*/ 226 w 974"/>
                  <a:gd name="T59" fmla="*/ 162 h 636"/>
                  <a:gd name="T60" fmla="*/ 202 w 974"/>
                  <a:gd name="T61" fmla="*/ 202 h 636"/>
                  <a:gd name="T62" fmla="*/ 186 w 974"/>
                  <a:gd name="T63" fmla="*/ 228 h 636"/>
                  <a:gd name="T64" fmla="*/ 180 w 974"/>
                  <a:gd name="T65" fmla="*/ 240 h 636"/>
                  <a:gd name="T66" fmla="*/ 0 w 974"/>
                  <a:gd name="T67" fmla="*/ 556 h 636"/>
                  <a:gd name="T68" fmla="*/ 136 w 974"/>
                  <a:gd name="T69" fmla="*/ 636 h 636"/>
                  <a:gd name="T70" fmla="*/ 360 w 974"/>
                  <a:gd name="T71" fmla="*/ 244 h 636"/>
                  <a:gd name="T72" fmla="*/ 360 w 974"/>
                  <a:gd name="T73" fmla="*/ 244 h 636"/>
                  <a:gd name="T74" fmla="*/ 370 w 974"/>
                  <a:gd name="T75" fmla="*/ 232 h 636"/>
                  <a:gd name="T76" fmla="*/ 384 w 974"/>
                  <a:gd name="T77" fmla="*/ 220 h 636"/>
                  <a:gd name="T78" fmla="*/ 402 w 974"/>
                  <a:gd name="T79" fmla="*/ 206 h 636"/>
                  <a:gd name="T80" fmla="*/ 422 w 974"/>
                  <a:gd name="T81" fmla="*/ 192 h 636"/>
                  <a:gd name="T82" fmla="*/ 444 w 974"/>
                  <a:gd name="T83" fmla="*/ 180 h 636"/>
                  <a:gd name="T84" fmla="*/ 456 w 974"/>
                  <a:gd name="T85" fmla="*/ 178 h 636"/>
                  <a:gd name="T86" fmla="*/ 468 w 974"/>
                  <a:gd name="T87" fmla="*/ 174 h 636"/>
                  <a:gd name="T88" fmla="*/ 480 w 974"/>
                  <a:gd name="T89" fmla="*/ 174 h 636"/>
                  <a:gd name="T90" fmla="*/ 492 w 974"/>
                  <a:gd name="T91" fmla="*/ 174 h 636"/>
                  <a:gd name="T92" fmla="*/ 492 w 974"/>
                  <a:gd name="T93" fmla="*/ 174 h 636"/>
                  <a:gd name="T94" fmla="*/ 516 w 974"/>
                  <a:gd name="T95" fmla="*/ 180 h 636"/>
                  <a:gd name="T96" fmla="*/ 538 w 974"/>
                  <a:gd name="T97" fmla="*/ 188 h 636"/>
                  <a:gd name="T98" fmla="*/ 558 w 974"/>
                  <a:gd name="T99" fmla="*/ 200 h 636"/>
                  <a:gd name="T100" fmla="*/ 576 w 974"/>
                  <a:gd name="T101" fmla="*/ 210 h 636"/>
                  <a:gd name="T102" fmla="*/ 602 w 974"/>
                  <a:gd name="T103" fmla="*/ 232 h 636"/>
                  <a:gd name="T104" fmla="*/ 610 w 974"/>
                  <a:gd name="T105" fmla="*/ 240 h 636"/>
                  <a:gd name="T106" fmla="*/ 750 w 974"/>
                  <a:gd name="T107" fmla="*/ 488 h 636"/>
                  <a:gd name="T108" fmla="*/ 668 w 974"/>
                  <a:gd name="T109" fmla="*/ 534 h 636"/>
                  <a:gd name="T110" fmla="*/ 910 w 974"/>
                  <a:gd name="T111" fmla="*/ 606 h 636"/>
                  <a:gd name="T112" fmla="*/ 974 w 974"/>
                  <a:gd name="T113" fmla="*/ 362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974" h="636">
                    <a:moveTo>
                      <a:pt x="974" y="362"/>
                    </a:moveTo>
                    <a:lnTo>
                      <a:pt x="894" y="406"/>
                    </a:lnTo>
                    <a:lnTo>
                      <a:pt x="760" y="176"/>
                    </a:lnTo>
                    <a:lnTo>
                      <a:pt x="760" y="176"/>
                    </a:lnTo>
                    <a:lnTo>
                      <a:pt x="756" y="170"/>
                    </a:lnTo>
                    <a:lnTo>
                      <a:pt x="742" y="150"/>
                    </a:lnTo>
                    <a:lnTo>
                      <a:pt x="720" y="122"/>
                    </a:lnTo>
                    <a:lnTo>
                      <a:pt x="706" y="106"/>
                    </a:lnTo>
                    <a:lnTo>
                      <a:pt x="688" y="90"/>
                    </a:lnTo>
                    <a:lnTo>
                      <a:pt x="670" y="74"/>
                    </a:lnTo>
                    <a:lnTo>
                      <a:pt x="648" y="58"/>
                    </a:lnTo>
                    <a:lnTo>
                      <a:pt x="626" y="44"/>
                    </a:lnTo>
                    <a:lnTo>
                      <a:pt x="600" y="30"/>
                    </a:lnTo>
                    <a:lnTo>
                      <a:pt x="572" y="18"/>
                    </a:lnTo>
                    <a:lnTo>
                      <a:pt x="542" y="10"/>
                    </a:lnTo>
                    <a:lnTo>
                      <a:pt x="512" y="4"/>
                    </a:lnTo>
                    <a:lnTo>
                      <a:pt x="478" y="0"/>
                    </a:lnTo>
                    <a:lnTo>
                      <a:pt x="478" y="0"/>
                    </a:lnTo>
                    <a:lnTo>
                      <a:pt x="460" y="2"/>
                    </a:lnTo>
                    <a:lnTo>
                      <a:pt x="444" y="2"/>
                    </a:lnTo>
                    <a:lnTo>
                      <a:pt x="428" y="6"/>
                    </a:lnTo>
                    <a:lnTo>
                      <a:pt x="412" y="10"/>
                    </a:lnTo>
                    <a:lnTo>
                      <a:pt x="382" y="22"/>
                    </a:lnTo>
                    <a:lnTo>
                      <a:pt x="352" y="36"/>
                    </a:lnTo>
                    <a:lnTo>
                      <a:pt x="326" y="54"/>
                    </a:lnTo>
                    <a:lnTo>
                      <a:pt x="302" y="74"/>
                    </a:lnTo>
                    <a:lnTo>
                      <a:pt x="280" y="96"/>
                    </a:lnTo>
                    <a:lnTo>
                      <a:pt x="260" y="118"/>
                    </a:lnTo>
                    <a:lnTo>
                      <a:pt x="242" y="142"/>
                    </a:lnTo>
                    <a:lnTo>
                      <a:pt x="226" y="162"/>
                    </a:lnTo>
                    <a:lnTo>
                      <a:pt x="202" y="202"/>
                    </a:lnTo>
                    <a:lnTo>
                      <a:pt x="186" y="228"/>
                    </a:lnTo>
                    <a:lnTo>
                      <a:pt x="180" y="240"/>
                    </a:lnTo>
                    <a:lnTo>
                      <a:pt x="0" y="556"/>
                    </a:lnTo>
                    <a:lnTo>
                      <a:pt x="136" y="636"/>
                    </a:lnTo>
                    <a:lnTo>
                      <a:pt x="360" y="244"/>
                    </a:lnTo>
                    <a:lnTo>
                      <a:pt x="360" y="244"/>
                    </a:lnTo>
                    <a:lnTo>
                      <a:pt x="370" y="232"/>
                    </a:lnTo>
                    <a:lnTo>
                      <a:pt x="384" y="220"/>
                    </a:lnTo>
                    <a:lnTo>
                      <a:pt x="402" y="206"/>
                    </a:lnTo>
                    <a:lnTo>
                      <a:pt x="422" y="192"/>
                    </a:lnTo>
                    <a:lnTo>
                      <a:pt x="444" y="180"/>
                    </a:lnTo>
                    <a:lnTo>
                      <a:pt x="456" y="178"/>
                    </a:lnTo>
                    <a:lnTo>
                      <a:pt x="468" y="174"/>
                    </a:lnTo>
                    <a:lnTo>
                      <a:pt x="480" y="174"/>
                    </a:lnTo>
                    <a:lnTo>
                      <a:pt x="492" y="174"/>
                    </a:lnTo>
                    <a:lnTo>
                      <a:pt x="492" y="174"/>
                    </a:lnTo>
                    <a:lnTo>
                      <a:pt x="516" y="180"/>
                    </a:lnTo>
                    <a:lnTo>
                      <a:pt x="538" y="188"/>
                    </a:lnTo>
                    <a:lnTo>
                      <a:pt x="558" y="200"/>
                    </a:lnTo>
                    <a:lnTo>
                      <a:pt x="576" y="210"/>
                    </a:lnTo>
                    <a:lnTo>
                      <a:pt x="602" y="232"/>
                    </a:lnTo>
                    <a:lnTo>
                      <a:pt x="610" y="240"/>
                    </a:lnTo>
                    <a:lnTo>
                      <a:pt x="750" y="488"/>
                    </a:lnTo>
                    <a:lnTo>
                      <a:pt x="668" y="534"/>
                    </a:lnTo>
                    <a:lnTo>
                      <a:pt x="910" y="606"/>
                    </a:lnTo>
                    <a:lnTo>
                      <a:pt x="974" y="3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2" name="Freeform 29"/>
              <p:cNvSpPr>
                <a:spLocks/>
              </p:cNvSpPr>
              <p:nvPr/>
            </p:nvSpPr>
            <p:spPr bwMode="auto">
              <a:xfrm>
                <a:off x="5232" y="1785"/>
                <a:ext cx="764" cy="930"/>
              </a:xfrm>
              <a:custGeom>
                <a:avLst/>
                <a:gdLst>
                  <a:gd name="T0" fmla="*/ 176 w 764"/>
                  <a:gd name="T1" fmla="*/ 930 h 930"/>
                  <a:gd name="T2" fmla="*/ 178 w 764"/>
                  <a:gd name="T3" fmla="*/ 840 h 930"/>
                  <a:gd name="T4" fmla="*/ 442 w 764"/>
                  <a:gd name="T5" fmla="*/ 840 h 930"/>
                  <a:gd name="T6" fmla="*/ 442 w 764"/>
                  <a:gd name="T7" fmla="*/ 840 h 930"/>
                  <a:gd name="T8" fmla="*/ 450 w 764"/>
                  <a:gd name="T9" fmla="*/ 840 h 930"/>
                  <a:gd name="T10" fmla="*/ 474 w 764"/>
                  <a:gd name="T11" fmla="*/ 838 h 930"/>
                  <a:gd name="T12" fmla="*/ 508 w 764"/>
                  <a:gd name="T13" fmla="*/ 832 h 930"/>
                  <a:gd name="T14" fmla="*/ 530 w 764"/>
                  <a:gd name="T15" fmla="*/ 828 h 930"/>
                  <a:gd name="T16" fmla="*/ 552 w 764"/>
                  <a:gd name="T17" fmla="*/ 822 h 930"/>
                  <a:gd name="T18" fmla="*/ 574 w 764"/>
                  <a:gd name="T19" fmla="*/ 814 h 930"/>
                  <a:gd name="T20" fmla="*/ 598 w 764"/>
                  <a:gd name="T21" fmla="*/ 804 h 930"/>
                  <a:gd name="T22" fmla="*/ 624 w 764"/>
                  <a:gd name="T23" fmla="*/ 790 h 930"/>
                  <a:gd name="T24" fmla="*/ 648 w 764"/>
                  <a:gd name="T25" fmla="*/ 776 h 930"/>
                  <a:gd name="T26" fmla="*/ 670 w 764"/>
                  <a:gd name="T27" fmla="*/ 758 h 930"/>
                  <a:gd name="T28" fmla="*/ 694 w 764"/>
                  <a:gd name="T29" fmla="*/ 738 h 930"/>
                  <a:gd name="T30" fmla="*/ 714 w 764"/>
                  <a:gd name="T31" fmla="*/ 714 h 930"/>
                  <a:gd name="T32" fmla="*/ 734 w 764"/>
                  <a:gd name="T33" fmla="*/ 686 h 930"/>
                  <a:gd name="T34" fmla="*/ 734 w 764"/>
                  <a:gd name="T35" fmla="*/ 686 h 930"/>
                  <a:gd name="T36" fmla="*/ 742 w 764"/>
                  <a:gd name="T37" fmla="*/ 670 h 930"/>
                  <a:gd name="T38" fmla="*/ 748 w 764"/>
                  <a:gd name="T39" fmla="*/ 656 h 930"/>
                  <a:gd name="T40" fmla="*/ 754 w 764"/>
                  <a:gd name="T41" fmla="*/ 640 h 930"/>
                  <a:gd name="T42" fmla="*/ 758 w 764"/>
                  <a:gd name="T43" fmla="*/ 624 h 930"/>
                  <a:gd name="T44" fmla="*/ 764 w 764"/>
                  <a:gd name="T45" fmla="*/ 592 h 930"/>
                  <a:gd name="T46" fmla="*/ 764 w 764"/>
                  <a:gd name="T47" fmla="*/ 562 h 930"/>
                  <a:gd name="T48" fmla="*/ 762 w 764"/>
                  <a:gd name="T49" fmla="*/ 530 h 930"/>
                  <a:gd name="T50" fmla="*/ 758 w 764"/>
                  <a:gd name="T51" fmla="*/ 498 h 930"/>
                  <a:gd name="T52" fmla="*/ 750 w 764"/>
                  <a:gd name="T53" fmla="*/ 468 h 930"/>
                  <a:gd name="T54" fmla="*/ 742 w 764"/>
                  <a:gd name="T55" fmla="*/ 440 h 930"/>
                  <a:gd name="T56" fmla="*/ 730 w 764"/>
                  <a:gd name="T57" fmla="*/ 414 h 930"/>
                  <a:gd name="T58" fmla="*/ 720 w 764"/>
                  <a:gd name="T59" fmla="*/ 390 h 930"/>
                  <a:gd name="T60" fmla="*/ 700 w 764"/>
                  <a:gd name="T61" fmla="*/ 350 h 930"/>
                  <a:gd name="T62" fmla="*/ 684 w 764"/>
                  <a:gd name="T63" fmla="*/ 322 h 930"/>
                  <a:gd name="T64" fmla="*/ 678 w 764"/>
                  <a:gd name="T65" fmla="*/ 312 h 930"/>
                  <a:gd name="T66" fmla="*/ 496 w 764"/>
                  <a:gd name="T67" fmla="*/ 0 h 930"/>
                  <a:gd name="T68" fmla="*/ 362 w 764"/>
                  <a:gd name="T69" fmla="*/ 76 h 930"/>
                  <a:gd name="T70" fmla="*/ 584 w 764"/>
                  <a:gd name="T71" fmla="*/ 462 h 930"/>
                  <a:gd name="T72" fmla="*/ 584 w 764"/>
                  <a:gd name="T73" fmla="*/ 462 h 930"/>
                  <a:gd name="T74" fmla="*/ 588 w 764"/>
                  <a:gd name="T75" fmla="*/ 478 h 930"/>
                  <a:gd name="T76" fmla="*/ 592 w 764"/>
                  <a:gd name="T77" fmla="*/ 496 h 930"/>
                  <a:gd name="T78" fmla="*/ 596 w 764"/>
                  <a:gd name="T79" fmla="*/ 518 h 930"/>
                  <a:gd name="T80" fmla="*/ 598 w 764"/>
                  <a:gd name="T81" fmla="*/ 542 h 930"/>
                  <a:gd name="T82" fmla="*/ 596 w 764"/>
                  <a:gd name="T83" fmla="*/ 566 h 930"/>
                  <a:gd name="T84" fmla="*/ 594 w 764"/>
                  <a:gd name="T85" fmla="*/ 578 h 930"/>
                  <a:gd name="T86" fmla="*/ 590 w 764"/>
                  <a:gd name="T87" fmla="*/ 590 h 930"/>
                  <a:gd name="T88" fmla="*/ 584 w 764"/>
                  <a:gd name="T89" fmla="*/ 602 h 930"/>
                  <a:gd name="T90" fmla="*/ 578 w 764"/>
                  <a:gd name="T91" fmla="*/ 612 h 930"/>
                  <a:gd name="T92" fmla="*/ 578 w 764"/>
                  <a:gd name="T93" fmla="*/ 612 h 930"/>
                  <a:gd name="T94" fmla="*/ 562 w 764"/>
                  <a:gd name="T95" fmla="*/ 628 h 930"/>
                  <a:gd name="T96" fmla="*/ 542 w 764"/>
                  <a:gd name="T97" fmla="*/ 644 h 930"/>
                  <a:gd name="T98" fmla="*/ 524 w 764"/>
                  <a:gd name="T99" fmla="*/ 656 h 930"/>
                  <a:gd name="T100" fmla="*/ 504 w 764"/>
                  <a:gd name="T101" fmla="*/ 664 h 930"/>
                  <a:gd name="T102" fmla="*/ 474 w 764"/>
                  <a:gd name="T103" fmla="*/ 676 h 930"/>
                  <a:gd name="T104" fmla="*/ 462 w 764"/>
                  <a:gd name="T105" fmla="*/ 680 h 930"/>
                  <a:gd name="T106" fmla="*/ 182 w 764"/>
                  <a:gd name="T107" fmla="*/ 676 h 930"/>
                  <a:gd name="T108" fmla="*/ 184 w 764"/>
                  <a:gd name="T109" fmla="*/ 582 h 930"/>
                  <a:gd name="T110" fmla="*/ 0 w 764"/>
                  <a:gd name="T111" fmla="*/ 754 h 930"/>
                  <a:gd name="T112" fmla="*/ 176 w 764"/>
                  <a:gd name="T113" fmla="*/ 930 h 9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764" h="930">
                    <a:moveTo>
                      <a:pt x="176" y="930"/>
                    </a:moveTo>
                    <a:lnTo>
                      <a:pt x="178" y="840"/>
                    </a:lnTo>
                    <a:lnTo>
                      <a:pt x="442" y="840"/>
                    </a:lnTo>
                    <a:lnTo>
                      <a:pt x="442" y="840"/>
                    </a:lnTo>
                    <a:lnTo>
                      <a:pt x="450" y="840"/>
                    </a:lnTo>
                    <a:lnTo>
                      <a:pt x="474" y="838"/>
                    </a:lnTo>
                    <a:lnTo>
                      <a:pt x="508" y="832"/>
                    </a:lnTo>
                    <a:lnTo>
                      <a:pt x="530" y="828"/>
                    </a:lnTo>
                    <a:lnTo>
                      <a:pt x="552" y="822"/>
                    </a:lnTo>
                    <a:lnTo>
                      <a:pt x="574" y="814"/>
                    </a:lnTo>
                    <a:lnTo>
                      <a:pt x="598" y="804"/>
                    </a:lnTo>
                    <a:lnTo>
                      <a:pt x="624" y="790"/>
                    </a:lnTo>
                    <a:lnTo>
                      <a:pt x="648" y="776"/>
                    </a:lnTo>
                    <a:lnTo>
                      <a:pt x="670" y="758"/>
                    </a:lnTo>
                    <a:lnTo>
                      <a:pt x="694" y="738"/>
                    </a:lnTo>
                    <a:lnTo>
                      <a:pt x="714" y="714"/>
                    </a:lnTo>
                    <a:lnTo>
                      <a:pt x="734" y="686"/>
                    </a:lnTo>
                    <a:lnTo>
                      <a:pt x="734" y="686"/>
                    </a:lnTo>
                    <a:lnTo>
                      <a:pt x="742" y="670"/>
                    </a:lnTo>
                    <a:lnTo>
                      <a:pt x="748" y="656"/>
                    </a:lnTo>
                    <a:lnTo>
                      <a:pt x="754" y="640"/>
                    </a:lnTo>
                    <a:lnTo>
                      <a:pt x="758" y="624"/>
                    </a:lnTo>
                    <a:lnTo>
                      <a:pt x="764" y="592"/>
                    </a:lnTo>
                    <a:lnTo>
                      <a:pt x="764" y="562"/>
                    </a:lnTo>
                    <a:lnTo>
                      <a:pt x="762" y="530"/>
                    </a:lnTo>
                    <a:lnTo>
                      <a:pt x="758" y="498"/>
                    </a:lnTo>
                    <a:lnTo>
                      <a:pt x="750" y="468"/>
                    </a:lnTo>
                    <a:lnTo>
                      <a:pt x="742" y="440"/>
                    </a:lnTo>
                    <a:lnTo>
                      <a:pt x="730" y="414"/>
                    </a:lnTo>
                    <a:lnTo>
                      <a:pt x="720" y="390"/>
                    </a:lnTo>
                    <a:lnTo>
                      <a:pt x="700" y="350"/>
                    </a:lnTo>
                    <a:lnTo>
                      <a:pt x="684" y="322"/>
                    </a:lnTo>
                    <a:lnTo>
                      <a:pt x="678" y="312"/>
                    </a:lnTo>
                    <a:lnTo>
                      <a:pt x="496" y="0"/>
                    </a:lnTo>
                    <a:lnTo>
                      <a:pt x="362" y="76"/>
                    </a:lnTo>
                    <a:lnTo>
                      <a:pt x="584" y="462"/>
                    </a:lnTo>
                    <a:lnTo>
                      <a:pt x="584" y="462"/>
                    </a:lnTo>
                    <a:lnTo>
                      <a:pt x="588" y="478"/>
                    </a:lnTo>
                    <a:lnTo>
                      <a:pt x="592" y="496"/>
                    </a:lnTo>
                    <a:lnTo>
                      <a:pt x="596" y="518"/>
                    </a:lnTo>
                    <a:lnTo>
                      <a:pt x="598" y="542"/>
                    </a:lnTo>
                    <a:lnTo>
                      <a:pt x="596" y="566"/>
                    </a:lnTo>
                    <a:lnTo>
                      <a:pt x="594" y="578"/>
                    </a:lnTo>
                    <a:lnTo>
                      <a:pt x="590" y="590"/>
                    </a:lnTo>
                    <a:lnTo>
                      <a:pt x="584" y="602"/>
                    </a:lnTo>
                    <a:lnTo>
                      <a:pt x="578" y="612"/>
                    </a:lnTo>
                    <a:lnTo>
                      <a:pt x="578" y="612"/>
                    </a:lnTo>
                    <a:lnTo>
                      <a:pt x="562" y="628"/>
                    </a:lnTo>
                    <a:lnTo>
                      <a:pt x="542" y="644"/>
                    </a:lnTo>
                    <a:lnTo>
                      <a:pt x="524" y="656"/>
                    </a:lnTo>
                    <a:lnTo>
                      <a:pt x="504" y="664"/>
                    </a:lnTo>
                    <a:lnTo>
                      <a:pt x="474" y="676"/>
                    </a:lnTo>
                    <a:lnTo>
                      <a:pt x="462" y="680"/>
                    </a:lnTo>
                    <a:lnTo>
                      <a:pt x="182" y="676"/>
                    </a:lnTo>
                    <a:lnTo>
                      <a:pt x="184" y="582"/>
                    </a:lnTo>
                    <a:lnTo>
                      <a:pt x="0" y="754"/>
                    </a:lnTo>
                    <a:lnTo>
                      <a:pt x="176" y="9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3" name="テキスト ボックス 12"/>
            <p:cNvSpPr txBox="1"/>
            <p:nvPr/>
          </p:nvSpPr>
          <p:spPr>
            <a:xfrm>
              <a:off x="6484347" y="6039929"/>
              <a:ext cx="692153" cy="26432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/>
                <a:t>HDPE</a:t>
              </a:r>
              <a:endParaRPr kumimoji="1" lang="ja-JP" altLang="en-US" b="1" dirty="0"/>
            </a:p>
          </p:txBody>
        </p:sp>
        <p:sp>
          <p:nvSpPr>
            <p:cNvPr id="137" name="テキスト ボックス 136"/>
            <p:cNvSpPr txBox="1"/>
            <p:nvPr/>
          </p:nvSpPr>
          <p:spPr>
            <a:xfrm>
              <a:off x="6669506" y="5137361"/>
              <a:ext cx="279934" cy="47334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/>
                <a:t>2</a:t>
              </a:r>
              <a:endParaRPr kumimoji="1" lang="ja-JP" altLang="en-US" b="1" dirty="0"/>
            </a:p>
          </p:txBody>
        </p:sp>
      </p:grpSp>
      <p:grpSp>
        <p:nvGrpSpPr>
          <p:cNvPr id="18" name="グループ化 17"/>
          <p:cNvGrpSpPr/>
          <p:nvPr/>
        </p:nvGrpSpPr>
        <p:grpSpPr>
          <a:xfrm>
            <a:off x="8077881" y="4711947"/>
            <a:ext cx="1234303" cy="1592310"/>
            <a:chOff x="8077881" y="4711947"/>
            <a:chExt cx="1234303" cy="1592310"/>
          </a:xfrm>
        </p:grpSpPr>
        <p:grpSp>
          <p:nvGrpSpPr>
            <p:cNvPr id="138" name="Group 26"/>
            <p:cNvGrpSpPr>
              <a:grpSpLocks noChangeAspect="1"/>
            </p:cNvGrpSpPr>
            <p:nvPr/>
          </p:nvGrpSpPr>
          <p:grpSpPr bwMode="auto">
            <a:xfrm>
              <a:off x="8077881" y="4711947"/>
              <a:ext cx="1234303" cy="1211833"/>
              <a:chOff x="4348" y="1097"/>
              <a:chExt cx="1648" cy="1618"/>
            </a:xfrm>
            <a:solidFill>
              <a:schemeClr val="tx1"/>
            </a:solidFill>
          </p:grpSpPr>
          <p:sp>
            <p:nvSpPr>
              <p:cNvPr id="139" name="Freeform 27"/>
              <p:cNvSpPr>
                <a:spLocks/>
              </p:cNvSpPr>
              <p:nvPr/>
            </p:nvSpPr>
            <p:spPr bwMode="auto">
              <a:xfrm>
                <a:off x="4348" y="1809"/>
                <a:ext cx="760" cy="812"/>
              </a:xfrm>
              <a:custGeom>
                <a:avLst/>
                <a:gdLst>
                  <a:gd name="T0" fmla="*/ 100 w 760"/>
                  <a:gd name="T1" fmla="*/ 66 h 812"/>
                  <a:gd name="T2" fmla="*/ 180 w 760"/>
                  <a:gd name="T3" fmla="*/ 112 h 812"/>
                  <a:gd name="T4" fmla="*/ 48 w 760"/>
                  <a:gd name="T5" fmla="*/ 342 h 812"/>
                  <a:gd name="T6" fmla="*/ 48 w 760"/>
                  <a:gd name="T7" fmla="*/ 342 h 812"/>
                  <a:gd name="T8" fmla="*/ 44 w 760"/>
                  <a:gd name="T9" fmla="*/ 350 h 812"/>
                  <a:gd name="T10" fmla="*/ 34 w 760"/>
                  <a:gd name="T11" fmla="*/ 370 h 812"/>
                  <a:gd name="T12" fmla="*/ 20 w 760"/>
                  <a:gd name="T13" fmla="*/ 404 h 812"/>
                  <a:gd name="T14" fmla="*/ 14 w 760"/>
                  <a:gd name="T15" fmla="*/ 424 h 812"/>
                  <a:gd name="T16" fmla="*/ 8 w 760"/>
                  <a:gd name="T17" fmla="*/ 446 h 812"/>
                  <a:gd name="T18" fmla="*/ 4 w 760"/>
                  <a:gd name="T19" fmla="*/ 472 h 812"/>
                  <a:gd name="T20" fmla="*/ 0 w 760"/>
                  <a:gd name="T21" fmla="*/ 498 h 812"/>
                  <a:gd name="T22" fmla="*/ 0 w 760"/>
                  <a:gd name="T23" fmla="*/ 524 h 812"/>
                  <a:gd name="T24" fmla="*/ 0 w 760"/>
                  <a:gd name="T25" fmla="*/ 554 h 812"/>
                  <a:gd name="T26" fmla="*/ 4 w 760"/>
                  <a:gd name="T27" fmla="*/ 582 h 812"/>
                  <a:gd name="T28" fmla="*/ 12 w 760"/>
                  <a:gd name="T29" fmla="*/ 612 h 812"/>
                  <a:gd name="T30" fmla="*/ 22 w 760"/>
                  <a:gd name="T31" fmla="*/ 642 h 812"/>
                  <a:gd name="T32" fmla="*/ 38 w 760"/>
                  <a:gd name="T33" fmla="*/ 674 h 812"/>
                  <a:gd name="T34" fmla="*/ 38 w 760"/>
                  <a:gd name="T35" fmla="*/ 674 h 812"/>
                  <a:gd name="T36" fmla="*/ 46 w 760"/>
                  <a:gd name="T37" fmla="*/ 688 h 812"/>
                  <a:gd name="T38" fmla="*/ 56 w 760"/>
                  <a:gd name="T39" fmla="*/ 702 h 812"/>
                  <a:gd name="T40" fmla="*/ 66 w 760"/>
                  <a:gd name="T41" fmla="*/ 714 h 812"/>
                  <a:gd name="T42" fmla="*/ 78 w 760"/>
                  <a:gd name="T43" fmla="*/ 726 h 812"/>
                  <a:gd name="T44" fmla="*/ 104 w 760"/>
                  <a:gd name="T45" fmla="*/ 746 h 812"/>
                  <a:gd name="T46" fmla="*/ 130 w 760"/>
                  <a:gd name="T47" fmla="*/ 764 h 812"/>
                  <a:gd name="T48" fmla="*/ 160 w 760"/>
                  <a:gd name="T49" fmla="*/ 778 h 812"/>
                  <a:gd name="T50" fmla="*/ 190 w 760"/>
                  <a:gd name="T51" fmla="*/ 788 h 812"/>
                  <a:gd name="T52" fmla="*/ 220 w 760"/>
                  <a:gd name="T53" fmla="*/ 796 h 812"/>
                  <a:gd name="T54" fmla="*/ 248 w 760"/>
                  <a:gd name="T55" fmla="*/ 804 h 812"/>
                  <a:gd name="T56" fmla="*/ 278 w 760"/>
                  <a:gd name="T57" fmla="*/ 808 h 812"/>
                  <a:gd name="T58" fmla="*/ 304 w 760"/>
                  <a:gd name="T59" fmla="*/ 810 h 812"/>
                  <a:gd name="T60" fmla="*/ 350 w 760"/>
                  <a:gd name="T61" fmla="*/ 812 h 812"/>
                  <a:gd name="T62" fmla="*/ 382 w 760"/>
                  <a:gd name="T63" fmla="*/ 812 h 812"/>
                  <a:gd name="T64" fmla="*/ 392 w 760"/>
                  <a:gd name="T65" fmla="*/ 812 h 812"/>
                  <a:gd name="T66" fmla="*/ 760 w 760"/>
                  <a:gd name="T67" fmla="*/ 812 h 812"/>
                  <a:gd name="T68" fmla="*/ 760 w 760"/>
                  <a:gd name="T69" fmla="*/ 654 h 812"/>
                  <a:gd name="T70" fmla="*/ 308 w 760"/>
                  <a:gd name="T71" fmla="*/ 654 h 812"/>
                  <a:gd name="T72" fmla="*/ 308 w 760"/>
                  <a:gd name="T73" fmla="*/ 654 h 812"/>
                  <a:gd name="T74" fmla="*/ 292 w 760"/>
                  <a:gd name="T75" fmla="*/ 650 h 812"/>
                  <a:gd name="T76" fmla="*/ 274 w 760"/>
                  <a:gd name="T77" fmla="*/ 646 h 812"/>
                  <a:gd name="T78" fmla="*/ 254 w 760"/>
                  <a:gd name="T79" fmla="*/ 638 h 812"/>
                  <a:gd name="T80" fmla="*/ 232 w 760"/>
                  <a:gd name="T81" fmla="*/ 628 h 812"/>
                  <a:gd name="T82" fmla="*/ 210 w 760"/>
                  <a:gd name="T83" fmla="*/ 614 h 812"/>
                  <a:gd name="T84" fmla="*/ 202 w 760"/>
                  <a:gd name="T85" fmla="*/ 606 h 812"/>
                  <a:gd name="T86" fmla="*/ 192 w 760"/>
                  <a:gd name="T87" fmla="*/ 596 h 812"/>
                  <a:gd name="T88" fmla="*/ 186 w 760"/>
                  <a:gd name="T89" fmla="*/ 586 h 812"/>
                  <a:gd name="T90" fmla="*/ 180 w 760"/>
                  <a:gd name="T91" fmla="*/ 576 h 812"/>
                  <a:gd name="T92" fmla="*/ 180 w 760"/>
                  <a:gd name="T93" fmla="*/ 576 h 812"/>
                  <a:gd name="T94" fmla="*/ 174 w 760"/>
                  <a:gd name="T95" fmla="*/ 552 h 812"/>
                  <a:gd name="T96" fmla="*/ 170 w 760"/>
                  <a:gd name="T97" fmla="*/ 528 h 812"/>
                  <a:gd name="T98" fmla="*/ 170 w 760"/>
                  <a:gd name="T99" fmla="*/ 506 h 812"/>
                  <a:gd name="T100" fmla="*/ 170 w 760"/>
                  <a:gd name="T101" fmla="*/ 484 h 812"/>
                  <a:gd name="T102" fmla="*/ 174 w 760"/>
                  <a:gd name="T103" fmla="*/ 452 h 812"/>
                  <a:gd name="T104" fmla="*/ 178 w 760"/>
                  <a:gd name="T105" fmla="*/ 440 h 812"/>
                  <a:gd name="T106" fmla="*/ 322 w 760"/>
                  <a:gd name="T107" fmla="*/ 198 h 812"/>
                  <a:gd name="T108" fmla="*/ 404 w 760"/>
                  <a:gd name="T109" fmla="*/ 246 h 812"/>
                  <a:gd name="T110" fmla="*/ 346 w 760"/>
                  <a:gd name="T111" fmla="*/ 0 h 812"/>
                  <a:gd name="T112" fmla="*/ 100 w 760"/>
                  <a:gd name="T113" fmla="*/ 66 h 8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760" h="812">
                    <a:moveTo>
                      <a:pt x="100" y="66"/>
                    </a:moveTo>
                    <a:lnTo>
                      <a:pt x="180" y="112"/>
                    </a:lnTo>
                    <a:lnTo>
                      <a:pt x="48" y="342"/>
                    </a:lnTo>
                    <a:lnTo>
                      <a:pt x="48" y="342"/>
                    </a:lnTo>
                    <a:lnTo>
                      <a:pt x="44" y="350"/>
                    </a:lnTo>
                    <a:lnTo>
                      <a:pt x="34" y="370"/>
                    </a:lnTo>
                    <a:lnTo>
                      <a:pt x="20" y="404"/>
                    </a:lnTo>
                    <a:lnTo>
                      <a:pt x="14" y="424"/>
                    </a:lnTo>
                    <a:lnTo>
                      <a:pt x="8" y="446"/>
                    </a:lnTo>
                    <a:lnTo>
                      <a:pt x="4" y="472"/>
                    </a:lnTo>
                    <a:lnTo>
                      <a:pt x="0" y="498"/>
                    </a:lnTo>
                    <a:lnTo>
                      <a:pt x="0" y="524"/>
                    </a:lnTo>
                    <a:lnTo>
                      <a:pt x="0" y="554"/>
                    </a:lnTo>
                    <a:lnTo>
                      <a:pt x="4" y="582"/>
                    </a:lnTo>
                    <a:lnTo>
                      <a:pt x="12" y="612"/>
                    </a:lnTo>
                    <a:lnTo>
                      <a:pt x="22" y="642"/>
                    </a:lnTo>
                    <a:lnTo>
                      <a:pt x="38" y="674"/>
                    </a:lnTo>
                    <a:lnTo>
                      <a:pt x="38" y="674"/>
                    </a:lnTo>
                    <a:lnTo>
                      <a:pt x="46" y="688"/>
                    </a:lnTo>
                    <a:lnTo>
                      <a:pt x="56" y="702"/>
                    </a:lnTo>
                    <a:lnTo>
                      <a:pt x="66" y="714"/>
                    </a:lnTo>
                    <a:lnTo>
                      <a:pt x="78" y="726"/>
                    </a:lnTo>
                    <a:lnTo>
                      <a:pt x="104" y="746"/>
                    </a:lnTo>
                    <a:lnTo>
                      <a:pt x="130" y="764"/>
                    </a:lnTo>
                    <a:lnTo>
                      <a:pt x="160" y="778"/>
                    </a:lnTo>
                    <a:lnTo>
                      <a:pt x="190" y="788"/>
                    </a:lnTo>
                    <a:lnTo>
                      <a:pt x="220" y="796"/>
                    </a:lnTo>
                    <a:lnTo>
                      <a:pt x="248" y="804"/>
                    </a:lnTo>
                    <a:lnTo>
                      <a:pt x="278" y="808"/>
                    </a:lnTo>
                    <a:lnTo>
                      <a:pt x="304" y="810"/>
                    </a:lnTo>
                    <a:lnTo>
                      <a:pt x="350" y="812"/>
                    </a:lnTo>
                    <a:lnTo>
                      <a:pt x="382" y="812"/>
                    </a:lnTo>
                    <a:lnTo>
                      <a:pt x="392" y="812"/>
                    </a:lnTo>
                    <a:lnTo>
                      <a:pt x="760" y="812"/>
                    </a:lnTo>
                    <a:lnTo>
                      <a:pt x="760" y="654"/>
                    </a:lnTo>
                    <a:lnTo>
                      <a:pt x="308" y="654"/>
                    </a:lnTo>
                    <a:lnTo>
                      <a:pt x="308" y="654"/>
                    </a:lnTo>
                    <a:lnTo>
                      <a:pt x="292" y="650"/>
                    </a:lnTo>
                    <a:lnTo>
                      <a:pt x="274" y="646"/>
                    </a:lnTo>
                    <a:lnTo>
                      <a:pt x="254" y="638"/>
                    </a:lnTo>
                    <a:lnTo>
                      <a:pt x="232" y="628"/>
                    </a:lnTo>
                    <a:lnTo>
                      <a:pt x="210" y="614"/>
                    </a:lnTo>
                    <a:lnTo>
                      <a:pt x="202" y="606"/>
                    </a:lnTo>
                    <a:lnTo>
                      <a:pt x="192" y="596"/>
                    </a:lnTo>
                    <a:lnTo>
                      <a:pt x="186" y="586"/>
                    </a:lnTo>
                    <a:lnTo>
                      <a:pt x="180" y="576"/>
                    </a:lnTo>
                    <a:lnTo>
                      <a:pt x="180" y="576"/>
                    </a:lnTo>
                    <a:lnTo>
                      <a:pt x="174" y="552"/>
                    </a:lnTo>
                    <a:lnTo>
                      <a:pt x="170" y="528"/>
                    </a:lnTo>
                    <a:lnTo>
                      <a:pt x="170" y="506"/>
                    </a:lnTo>
                    <a:lnTo>
                      <a:pt x="170" y="484"/>
                    </a:lnTo>
                    <a:lnTo>
                      <a:pt x="174" y="452"/>
                    </a:lnTo>
                    <a:lnTo>
                      <a:pt x="178" y="440"/>
                    </a:lnTo>
                    <a:lnTo>
                      <a:pt x="322" y="198"/>
                    </a:lnTo>
                    <a:lnTo>
                      <a:pt x="404" y="246"/>
                    </a:lnTo>
                    <a:lnTo>
                      <a:pt x="346" y="0"/>
                    </a:lnTo>
                    <a:lnTo>
                      <a:pt x="100" y="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0" name="Freeform 28"/>
              <p:cNvSpPr>
                <a:spLocks/>
              </p:cNvSpPr>
              <p:nvPr/>
            </p:nvSpPr>
            <p:spPr bwMode="auto">
              <a:xfrm>
                <a:off x="4694" y="1097"/>
                <a:ext cx="974" cy="636"/>
              </a:xfrm>
              <a:custGeom>
                <a:avLst/>
                <a:gdLst>
                  <a:gd name="T0" fmla="*/ 974 w 974"/>
                  <a:gd name="T1" fmla="*/ 362 h 636"/>
                  <a:gd name="T2" fmla="*/ 894 w 974"/>
                  <a:gd name="T3" fmla="*/ 406 h 636"/>
                  <a:gd name="T4" fmla="*/ 760 w 974"/>
                  <a:gd name="T5" fmla="*/ 176 h 636"/>
                  <a:gd name="T6" fmla="*/ 760 w 974"/>
                  <a:gd name="T7" fmla="*/ 176 h 636"/>
                  <a:gd name="T8" fmla="*/ 756 w 974"/>
                  <a:gd name="T9" fmla="*/ 170 h 636"/>
                  <a:gd name="T10" fmla="*/ 742 w 974"/>
                  <a:gd name="T11" fmla="*/ 150 h 636"/>
                  <a:gd name="T12" fmla="*/ 720 w 974"/>
                  <a:gd name="T13" fmla="*/ 122 h 636"/>
                  <a:gd name="T14" fmla="*/ 706 w 974"/>
                  <a:gd name="T15" fmla="*/ 106 h 636"/>
                  <a:gd name="T16" fmla="*/ 688 w 974"/>
                  <a:gd name="T17" fmla="*/ 90 h 636"/>
                  <a:gd name="T18" fmla="*/ 670 w 974"/>
                  <a:gd name="T19" fmla="*/ 74 h 636"/>
                  <a:gd name="T20" fmla="*/ 648 w 974"/>
                  <a:gd name="T21" fmla="*/ 58 h 636"/>
                  <a:gd name="T22" fmla="*/ 626 w 974"/>
                  <a:gd name="T23" fmla="*/ 44 h 636"/>
                  <a:gd name="T24" fmla="*/ 600 w 974"/>
                  <a:gd name="T25" fmla="*/ 30 h 636"/>
                  <a:gd name="T26" fmla="*/ 572 w 974"/>
                  <a:gd name="T27" fmla="*/ 18 h 636"/>
                  <a:gd name="T28" fmla="*/ 542 w 974"/>
                  <a:gd name="T29" fmla="*/ 10 h 636"/>
                  <a:gd name="T30" fmla="*/ 512 w 974"/>
                  <a:gd name="T31" fmla="*/ 4 h 636"/>
                  <a:gd name="T32" fmla="*/ 478 w 974"/>
                  <a:gd name="T33" fmla="*/ 0 h 636"/>
                  <a:gd name="T34" fmla="*/ 478 w 974"/>
                  <a:gd name="T35" fmla="*/ 0 h 636"/>
                  <a:gd name="T36" fmla="*/ 460 w 974"/>
                  <a:gd name="T37" fmla="*/ 2 h 636"/>
                  <a:gd name="T38" fmla="*/ 444 w 974"/>
                  <a:gd name="T39" fmla="*/ 2 h 636"/>
                  <a:gd name="T40" fmla="*/ 428 w 974"/>
                  <a:gd name="T41" fmla="*/ 6 h 636"/>
                  <a:gd name="T42" fmla="*/ 412 w 974"/>
                  <a:gd name="T43" fmla="*/ 10 h 636"/>
                  <a:gd name="T44" fmla="*/ 382 w 974"/>
                  <a:gd name="T45" fmla="*/ 22 h 636"/>
                  <a:gd name="T46" fmla="*/ 352 w 974"/>
                  <a:gd name="T47" fmla="*/ 36 h 636"/>
                  <a:gd name="T48" fmla="*/ 326 w 974"/>
                  <a:gd name="T49" fmla="*/ 54 h 636"/>
                  <a:gd name="T50" fmla="*/ 302 w 974"/>
                  <a:gd name="T51" fmla="*/ 74 h 636"/>
                  <a:gd name="T52" fmla="*/ 280 w 974"/>
                  <a:gd name="T53" fmla="*/ 96 h 636"/>
                  <a:gd name="T54" fmla="*/ 260 w 974"/>
                  <a:gd name="T55" fmla="*/ 118 h 636"/>
                  <a:gd name="T56" fmla="*/ 242 w 974"/>
                  <a:gd name="T57" fmla="*/ 142 h 636"/>
                  <a:gd name="T58" fmla="*/ 226 w 974"/>
                  <a:gd name="T59" fmla="*/ 162 h 636"/>
                  <a:gd name="T60" fmla="*/ 202 w 974"/>
                  <a:gd name="T61" fmla="*/ 202 h 636"/>
                  <a:gd name="T62" fmla="*/ 186 w 974"/>
                  <a:gd name="T63" fmla="*/ 228 h 636"/>
                  <a:gd name="T64" fmla="*/ 180 w 974"/>
                  <a:gd name="T65" fmla="*/ 240 h 636"/>
                  <a:gd name="T66" fmla="*/ 0 w 974"/>
                  <a:gd name="T67" fmla="*/ 556 h 636"/>
                  <a:gd name="T68" fmla="*/ 136 w 974"/>
                  <a:gd name="T69" fmla="*/ 636 h 636"/>
                  <a:gd name="T70" fmla="*/ 360 w 974"/>
                  <a:gd name="T71" fmla="*/ 244 h 636"/>
                  <a:gd name="T72" fmla="*/ 360 w 974"/>
                  <a:gd name="T73" fmla="*/ 244 h 636"/>
                  <a:gd name="T74" fmla="*/ 370 w 974"/>
                  <a:gd name="T75" fmla="*/ 232 h 636"/>
                  <a:gd name="T76" fmla="*/ 384 w 974"/>
                  <a:gd name="T77" fmla="*/ 220 h 636"/>
                  <a:gd name="T78" fmla="*/ 402 w 974"/>
                  <a:gd name="T79" fmla="*/ 206 h 636"/>
                  <a:gd name="T80" fmla="*/ 422 w 974"/>
                  <a:gd name="T81" fmla="*/ 192 h 636"/>
                  <a:gd name="T82" fmla="*/ 444 w 974"/>
                  <a:gd name="T83" fmla="*/ 180 h 636"/>
                  <a:gd name="T84" fmla="*/ 456 w 974"/>
                  <a:gd name="T85" fmla="*/ 178 h 636"/>
                  <a:gd name="T86" fmla="*/ 468 w 974"/>
                  <a:gd name="T87" fmla="*/ 174 h 636"/>
                  <a:gd name="T88" fmla="*/ 480 w 974"/>
                  <a:gd name="T89" fmla="*/ 174 h 636"/>
                  <a:gd name="T90" fmla="*/ 492 w 974"/>
                  <a:gd name="T91" fmla="*/ 174 h 636"/>
                  <a:gd name="T92" fmla="*/ 492 w 974"/>
                  <a:gd name="T93" fmla="*/ 174 h 636"/>
                  <a:gd name="T94" fmla="*/ 516 w 974"/>
                  <a:gd name="T95" fmla="*/ 180 h 636"/>
                  <a:gd name="T96" fmla="*/ 538 w 974"/>
                  <a:gd name="T97" fmla="*/ 188 h 636"/>
                  <a:gd name="T98" fmla="*/ 558 w 974"/>
                  <a:gd name="T99" fmla="*/ 200 h 636"/>
                  <a:gd name="T100" fmla="*/ 576 w 974"/>
                  <a:gd name="T101" fmla="*/ 210 h 636"/>
                  <a:gd name="T102" fmla="*/ 602 w 974"/>
                  <a:gd name="T103" fmla="*/ 232 h 636"/>
                  <a:gd name="T104" fmla="*/ 610 w 974"/>
                  <a:gd name="T105" fmla="*/ 240 h 636"/>
                  <a:gd name="T106" fmla="*/ 750 w 974"/>
                  <a:gd name="T107" fmla="*/ 488 h 636"/>
                  <a:gd name="T108" fmla="*/ 668 w 974"/>
                  <a:gd name="T109" fmla="*/ 534 h 636"/>
                  <a:gd name="T110" fmla="*/ 910 w 974"/>
                  <a:gd name="T111" fmla="*/ 606 h 636"/>
                  <a:gd name="T112" fmla="*/ 974 w 974"/>
                  <a:gd name="T113" fmla="*/ 362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974" h="636">
                    <a:moveTo>
                      <a:pt x="974" y="362"/>
                    </a:moveTo>
                    <a:lnTo>
                      <a:pt x="894" y="406"/>
                    </a:lnTo>
                    <a:lnTo>
                      <a:pt x="760" y="176"/>
                    </a:lnTo>
                    <a:lnTo>
                      <a:pt x="760" y="176"/>
                    </a:lnTo>
                    <a:lnTo>
                      <a:pt x="756" y="170"/>
                    </a:lnTo>
                    <a:lnTo>
                      <a:pt x="742" y="150"/>
                    </a:lnTo>
                    <a:lnTo>
                      <a:pt x="720" y="122"/>
                    </a:lnTo>
                    <a:lnTo>
                      <a:pt x="706" y="106"/>
                    </a:lnTo>
                    <a:lnTo>
                      <a:pt x="688" y="90"/>
                    </a:lnTo>
                    <a:lnTo>
                      <a:pt x="670" y="74"/>
                    </a:lnTo>
                    <a:lnTo>
                      <a:pt x="648" y="58"/>
                    </a:lnTo>
                    <a:lnTo>
                      <a:pt x="626" y="44"/>
                    </a:lnTo>
                    <a:lnTo>
                      <a:pt x="600" y="30"/>
                    </a:lnTo>
                    <a:lnTo>
                      <a:pt x="572" y="18"/>
                    </a:lnTo>
                    <a:lnTo>
                      <a:pt x="542" y="10"/>
                    </a:lnTo>
                    <a:lnTo>
                      <a:pt x="512" y="4"/>
                    </a:lnTo>
                    <a:lnTo>
                      <a:pt x="478" y="0"/>
                    </a:lnTo>
                    <a:lnTo>
                      <a:pt x="478" y="0"/>
                    </a:lnTo>
                    <a:lnTo>
                      <a:pt x="460" y="2"/>
                    </a:lnTo>
                    <a:lnTo>
                      <a:pt x="444" y="2"/>
                    </a:lnTo>
                    <a:lnTo>
                      <a:pt x="428" y="6"/>
                    </a:lnTo>
                    <a:lnTo>
                      <a:pt x="412" y="10"/>
                    </a:lnTo>
                    <a:lnTo>
                      <a:pt x="382" y="22"/>
                    </a:lnTo>
                    <a:lnTo>
                      <a:pt x="352" y="36"/>
                    </a:lnTo>
                    <a:lnTo>
                      <a:pt x="326" y="54"/>
                    </a:lnTo>
                    <a:lnTo>
                      <a:pt x="302" y="74"/>
                    </a:lnTo>
                    <a:lnTo>
                      <a:pt x="280" y="96"/>
                    </a:lnTo>
                    <a:lnTo>
                      <a:pt x="260" y="118"/>
                    </a:lnTo>
                    <a:lnTo>
                      <a:pt x="242" y="142"/>
                    </a:lnTo>
                    <a:lnTo>
                      <a:pt x="226" y="162"/>
                    </a:lnTo>
                    <a:lnTo>
                      <a:pt x="202" y="202"/>
                    </a:lnTo>
                    <a:lnTo>
                      <a:pt x="186" y="228"/>
                    </a:lnTo>
                    <a:lnTo>
                      <a:pt x="180" y="240"/>
                    </a:lnTo>
                    <a:lnTo>
                      <a:pt x="0" y="556"/>
                    </a:lnTo>
                    <a:lnTo>
                      <a:pt x="136" y="636"/>
                    </a:lnTo>
                    <a:lnTo>
                      <a:pt x="360" y="244"/>
                    </a:lnTo>
                    <a:lnTo>
                      <a:pt x="360" y="244"/>
                    </a:lnTo>
                    <a:lnTo>
                      <a:pt x="370" y="232"/>
                    </a:lnTo>
                    <a:lnTo>
                      <a:pt x="384" y="220"/>
                    </a:lnTo>
                    <a:lnTo>
                      <a:pt x="402" y="206"/>
                    </a:lnTo>
                    <a:lnTo>
                      <a:pt x="422" y="192"/>
                    </a:lnTo>
                    <a:lnTo>
                      <a:pt x="444" y="180"/>
                    </a:lnTo>
                    <a:lnTo>
                      <a:pt x="456" y="178"/>
                    </a:lnTo>
                    <a:lnTo>
                      <a:pt x="468" y="174"/>
                    </a:lnTo>
                    <a:lnTo>
                      <a:pt x="480" y="174"/>
                    </a:lnTo>
                    <a:lnTo>
                      <a:pt x="492" y="174"/>
                    </a:lnTo>
                    <a:lnTo>
                      <a:pt x="492" y="174"/>
                    </a:lnTo>
                    <a:lnTo>
                      <a:pt x="516" y="180"/>
                    </a:lnTo>
                    <a:lnTo>
                      <a:pt x="538" y="188"/>
                    </a:lnTo>
                    <a:lnTo>
                      <a:pt x="558" y="200"/>
                    </a:lnTo>
                    <a:lnTo>
                      <a:pt x="576" y="210"/>
                    </a:lnTo>
                    <a:lnTo>
                      <a:pt x="602" y="232"/>
                    </a:lnTo>
                    <a:lnTo>
                      <a:pt x="610" y="240"/>
                    </a:lnTo>
                    <a:lnTo>
                      <a:pt x="750" y="488"/>
                    </a:lnTo>
                    <a:lnTo>
                      <a:pt x="668" y="534"/>
                    </a:lnTo>
                    <a:lnTo>
                      <a:pt x="910" y="606"/>
                    </a:lnTo>
                    <a:lnTo>
                      <a:pt x="974" y="3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1" name="Freeform 29"/>
              <p:cNvSpPr>
                <a:spLocks/>
              </p:cNvSpPr>
              <p:nvPr/>
            </p:nvSpPr>
            <p:spPr bwMode="auto">
              <a:xfrm>
                <a:off x="5232" y="1785"/>
                <a:ext cx="764" cy="930"/>
              </a:xfrm>
              <a:custGeom>
                <a:avLst/>
                <a:gdLst>
                  <a:gd name="T0" fmla="*/ 176 w 764"/>
                  <a:gd name="T1" fmla="*/ 930 h 930"/>
                  <a:gd name="T2" fmla="*/ 178 w 764"/>
                  <a:gd name="T3" fmla="*/ 840 h 930"/>
                  <a:gd name="T4" fmla="*/ 442 w 764"/>
                  <a:gd name="T5" fmla="*/ 840 h 930"/>
                  <a:gd name="T6" fmla="*/ 442 w 764"/>
                  <a:gd name="T7" fmla="*/ 840 h 930"/>
                  <a:gd name="T8" fmla="*/ 450 w 764"/>
                  <a:gd name="T9" fmla="*/ 840 h 930"/>
                  <a:gd name="T10" fmla="*/ 474 w 764"/>
                  <a:gd name="T11" fmla="*/ 838 h 930"/>
                  <a:gd name="T12" fmla="*/ 508 w 764"/>
                  <a:gd name="T13" fmla="*/ 832 h 930"/>
                  <a:gd name="T14" fmla="*/ 530 w 764"/>
                  <a:gd name="T15" fmla="*/ 828 h 930"/>
                  <a:gd name="T16" fmla="*/ 552 w 764"/>
                  <a:gd name="T17" fmla="*/ 822 h 930"/>
                  <a:gd name="T18" fmla="*/ 574 w 764"/>
                  <a:gd name="T19" fmla="*/ 814 h 930"/>
                  <a:gd name="T20" fmla="*/ 598 w 764"/>
                  <a:gd name="T21" fmla="*/ 804 h 930"/>
                  <a:gd name="T22" fmla="*/ 624 w 764"/>
                  <a:gd name="T23" fmla="*/ 790 h 930"/>
                  <a:gd name="T24" fmla="*/ 648 w 764"/>
                  <a:gd name="T25" fmla="*/ 776 h 930"/>
                  <a:gd name="T26" fmla="*/ 670 w 764"/>
                  <a:gd name="T27" fmla="*/ 758 h 930"/>
                  <a:gd name="T28" fmla="*/ 694 w 764"/>
                  <a:gd name="T29" fmla="*/ 738 h 930"/>
                  <a:gd name="T30" fmla="*/ 714 w 764"/>
                  <a:gd name="T31" fmla="*/ 714 h 930"/>
                  <a:gd name="T32" fmla="*/ 734 w 764"/>
                  <a:gd name="T33" fmla="*/ 686 h 930"/>
                  <a:gd name="T34" fmla="*/ 734 w 764"/>
                  <a:gd name="T35" fmla="*/ 686 h 930"/>
                  <a:gd name="T36" fmla="*/ 742 w 764"/>
                  <a:gd name="T37" fmla="*/ 670 h 930"/>
                  <a:gd name="T38" fmla="*/ 748 w 764"/>
                  <a:gd name="T39" fmla="*/ 656 h 930"/>
                  <a:gd name="T40" fmla="*/ 754 w 764"/>
                  <a:gd name="T41" fmla="*/ 640 h 930"/>
                  <a:gd name="T42" fmla="*/ 758 w 764"/>
                  <a:gd name="T43" fmla="*/ 624 h 930"/>
                  <a:gd name="T44" fmla="*/ 764 w 764"/>
                  <a:gd name="T45" fmla="*/ 592 h 930"/>
                  <a:gd name="T46" fmla="*/ 764 w 764"/>
                  <a:gd name="T47" fmla="*/ 562 h 930"/>
                  <a:gd name="T48" fmla="*/ 762 w 764"/>
                  <a:gd name="T49" fmla="*/ 530 h 930"/>
                  <a:gd name="T50" fmla="*/ 758 w 764"/>
                  <a:gd name="T51" fmla="*/ 498 h 930"/>
                  <a:gd name="T52" fmla="*/ 750 w 764"/>
                  <a:gd name="T53" fmla="*/ 468 h 930"/>
                  <a:gd name="T54" fmla="*/ 742 w 764"/>
                  <a:gd name="T55" fmla="*/ 440 h 930"/>
                  <a:gd name="T56" fmla="*/ 730 w 764"/>
                  <a:gd name="T57" fmla="*/ 414 h 930"/>
                  <a:gd name="T58" fmla="*/ 720 w 764"/>
                  <a:gd name="T59" fmla="*/ 390 h 930"/>
                  <a:gd name="T60" fmla="*/ 700 w 764"/>
                  <a:gd name="T61" fmla="*/ 350 h 930"/>
                  <a:gd name="T62" fmla="*/ 684 w 764"/>
                  <a:gd name="T63" fmla="*/ 322 h 930"/>
                  <a:gd name="T64" fmla="*/ 678 w 764"/>
                  <a:gd name="T65" fmla="*/ 312 h 930"/>
                  <a:gd name="T66" fmla="*/ 496 w 764"/>
                  <a:gd name="T67" fmla="*/ 0 h 930"/>
                  <a:gd name="T68" fmla="*/ 362 w 764"/>
                  <a:gd name="T69" fmla="*/ 76 h 930"/>
                  <a:gd name="T70" fmla="*/ 584 w 764"/>
                  <a:gd name="T71" fmla="*/ 462 h 930"/>
                  <a:gd name="T72" fmla="*/ 584 w 764"/>
                  <a:gd name="T73" fmla="*/ 462 h 930"/>
                  <a:gd name="T74" fmla="*/ 588 w 764"/>
                  <a:gd name="T75" fmla="*/ 478 h 930"/>
                  <a:gd name="T76" fmla="*/ 592 w 764"/>
                  <a:gd name="T77" fmla="*/ 496 h 930"/>
                  <a:gd name="T78" fmla="*/ 596 w 764"/>
                  <a:gd name="T79" fmla="*/ 518 h 930"/>
                  <a:gd name="T80" fmla="*/ 598 w 764"/>
                  <a:gd name="T81" fmla="*/ 542 h 930"/>
                  <a:gd name="T82" fmla="*/ 596 w 764"/>
                  <a:gd name="T83" fmla="*/ 566 h 930"/>
                  <a:gd name="T84" fmla="*/ 594 w 764"/>
                  <a:gd name="T85" fmla="*/ 578 h 930"/>
                  <a:gd name="T86" fmla="*/ 590 w 764"/>
                  <a:gd name="T87" fmla="*/ 590 h 930"/>
                  <a:gd name="T88" fmla="*/ 584 w 764"/>
                  <a:gd name="T89" fmla="*/ 602 h 930"/>
                  <a:gd name="T90" fmla="*/ 578 w 764"/>
                  <a:gd name="T91" fmla="*/ 612 h 930"/>
                  <a:gd name="T92" fmla="*/ 578 w 764"/>
                  <a:gd name="T93" fmla="*/ 612 h 930"/>
                  <a:gd name="T94" fmla="*/ 562 w 764"/>
                  <a:gd name="T95" fmla="*/ 628 h 930"/>
                  <a:gd name="T96" fmla="*/ 542 w 764"/>
                  <a:gd name="T97" fmla="*/ 644 h 930"/>
                  <a:gd name="T98" fmla="*/ 524 w 764"/>
                  <a:gd name="T99" fmla="*/ 656 h 930"/>
                  <a:gd name="T100" fmla="*/ 504 w 764"/>
                  <a:gd name="T101" fmla="*/ 664 h 930"/>
                  <a:gd name="T102" fmla="*/ 474 w 764"/>
                  <a:gd name="T103" fmla="*/ 676 h 930"/>
                  <a:gd name="T104" fmla="*/ 462 w 764"/>
                  <a:gd name="T105" fmla="*/ 680 h 930"/>
                  <a:gd name="T106" fmla="*/ 182 w 764"/>
                  <a:gd name="T107" fmla="*/ 676 h 930"/>
                  <a:gd name="T108" fmla="*/ 184 w 764"/>
                  <a:gd name="T109" fmla="*/ 582 h 930"/>
                  <a:gd name="T110" fmla="*/ 0 w 764"/>
                  <a:gd name="T111" fmla="*/ 754 h 930"/>
                  <a:gd name="T112" fmla="*/ 176 w 764"/>
                  <a:gd name="T113" fmla="*/ 930 h 9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764" h="930">
                    <a:moveTo>
                      <a:pt x="176" y="930"/>
                    </a:moveTo>
                    <a:lnTo>
                      <a:pt x="178" y="840"/>
                    </a:lnTo>
                    <a:lnTo>
                      <a:pt x="442" y="840"/>
                    </a:lnTo>
                    <a:lnTo>
                      <a:pt x="442" y="840"/>
                    </a:lnTo>
                    <a:lnTo>
                      <a:pt x="450" y="840"/>
                    </a:lnTo>
                    <a:lnTo>
                      <a:pt x="474" y="838"/>
                    </a:lnTo>
                    <a:lnTo>
                      <a:pt x="508" y="832"/>
                    </a:lnTo>
                    <a:lnTo>
                      <a:pt x="530" y="828"/>
                    </a:lnTo>
                    <a:lnTo>
                      <a:pt x="552" y="822"/>
                    </a:lnTo>
                    <a:lnTo>
                      <a:pt x="574" y="814"/>
                    </a:lnTo>
                    <a:lnTo>
                      <a:pt x="598" y="804"/>
                    </a:lnTo>
                    <a:lnTo>
                      <a:pt x="624" y="790"/>
                    </a:lnTo>
                    <a:lnTo>
                      <a:pt x="648" y="776"/>
                    </a:lnTo>
                    <a:lnTo>
                      <a:pt x="670" y="758"/>
                    </a:lnTo>
                    <a:lnTo>
                      <a:pt x="694" y="738"/>
                    </a:lnTo>
                    <a:lnTo>
                      <a:pt x="714" y="714"/>
                    </a:lnTo>
                    <a:lnTo>
                      <a:pt x="734" y="686"/>
                    </a:lnTo>
                    <a:lnTo>
                      <a:pt x="734" y="686"/>
                    </a:lnTo>
                    <a:lnTo>
                      <a:pt x="742" y="670"/>
                    </a:lnTo>
                    <a:lnTo>
                      <a:pt x="748" y="656"/>
                    </a:lnTo>
                    <a:lnTo>
                      <a:pt x="754" y="640"/>
                    </a:lnTo>
                    <a:lnTo>
                      <a:pt x="758" y="624"/>
                    </a:lnTo>
                    <a:lnTo>
                      <a:pt x="764" y="592"/>
                    </a:lnTo>
                    <a:lnTo>
                      <a:pt x="764" y="562"/>
                    </a:lnTo>
                    <a:lnTo>
                      <a:pt x="762" y="530"/>
                    </a:lnTo>
                    <a:lnTo>
                      <a:pt x="758" y="498"/>
                    </a:lnTo>
                    <a:lnTo>
                      <a:pt x="750" y="468"/>
                    </a:lnTo>
                    <a:lnTo>
                      <a:pt x="742" y="440"/>
                    </a:lnTo>
                    <a:lnTo>
                      <a:pt x="730" y="414"/>
                    </a:lnTo>
                    <a:lnTo>
                      <a:pt x="720" y="390"/>
                    </a:lnTo>
                    <a:lnTo>
                      <a:pt x="700" y="350"/>
                    </a:lnTo>
                    <a:lnTo>
                      <a:pt x="684" y="322"/>
                    </a:lnTo>
                    <a:lnTo>
                      <a:pt x="678" y="312"/>
                    </a:lnTo>
                    <a:lnTo>
                      <a:pt x="496" y="0"/>
                    </a:lnTo>
                    <a:lnTo>
                      <a:pt x="362" y="76"/>
                    </a:lnTo>
                    <a:lnTo>
                      <a:pt x="584" y="462"/>
                    </a:lnTo>
                    <a:lnTo>
                      <a:pt x="584" y="462"/>
                    </a:lnTo>
                    <a:lnTo>
                      <a:pt x="588" y="478"/>
                    </a:lnTo>
                    <a:lnTo>
                      <a:pt x="592" y="496"/>
                    </a:lnTo>
                    <a:lnTo>
                      <a:pt x="596" y="518"/>
                    </a:lnTo>
                    <a:lnTo>
                      <a:pt x="598" y="542"/>
                    </a:lnTo>
                    <a:lnTo>
                      <a:pt x="596" y="566"/>
                    </a:lnTo>
                    <a:lnTo>
                      <a:pt x="594" y="578"/>
                    </a:lnTo>
                    <a:lnTo>
                      <a:pt x="590" y="590"/>
                    </a:lnTo>
                    <a:lnTo>
                      <a:pt x="584" y="602"/>
                    </a:lnTo>
                    <a:lnTo>
                      <a:pt x="578" y="612"/>
                    </a:lnTo>
                    <a:lnTo>
                      <a:pt x="578" y="612"/>
                    </a:lnTo>
                    <a:lnTo>
                      <a:pt x="562" y="628"/>
                    </a:lnTo>
                    <a:lnTo>
                      <a:pt x="542" y="644"/>
                    </a:lnTo>
                    <a:lnTo>
                      <a:pt x="524" y="656"/>
                    </a:lnTo>
                    <a:lnTo>
                      <a:pt x="504" y="664"/>
                    </a:lnTo>
                    <a:lnTo>
                      <a:pt x="474" y="676"/>
                    </a:lnTo>
                    <a:lnTo>
                      <a:pt x="462" y="680"/>
                    </a:lnTo>
                    <a:lnTo>
                      <a:pt x="182" y="676"/>
                    </a:lnTo>
                    <a:lnTo>
                      <a:pt x="184" y="582"/>
                    </a:lnTo>
                    <a:lnTo>
                      <a:pt x="0" y="754"/>
                    </a:lnTo>
                    <a:lnTo>
                      <a:pt x="176" y="93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42" name="テキスト ボックス 141"/>
            <p:cNvSpPr txBox="1"/>
            <p:nvPr/>
          </p:nvSpPr>
          <p:spPr>
            <a:xfrm>
              <a:off x="8591007" y="6039929"/>
              <a:ext cx="263434" cy="26432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/>
                <a:t>V</a:t>
              </a:r>
              <a:endParaRPr kumimoji="1" lang="ja-JP" altLang="en-US" b="1" dirty="0"/>
            </a:p>
          </p:txBody>
        </p:sp>
        <p:sp>
          <p:nvSpPr>
            <p:cNvPr id="143" name="テキスト ボックス 142"/>
            <p:cNvSpPr txBox="1"/>
            <p:nvPr/>
          </p:nvSpPr>
          <p:spPr>
            <a:xfrm>
              <a:off x="8571966" y="5137361"/>
              <a:ext cx="259614" cy="473349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en-US" altLang="ja-JP" b="1" dirty="0" smtClean="0"/>
                <a:t>3</a:t>
              </a:r>
              <a:endParaRPr kumimoji="1" lang="ja-JP" alt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932868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A4 210 x 297 mm</PresentationFormat>
  <Paragraphs>12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PPTX251_リサイクルマーク</dc:title>
  <dc:subject>PPTX251_リサイクルマーク</dc:subject>
  <dc:creator>http://www.digipot.net</dc:creator>
  <cp:lastModifiedBy/>
  <cp:revision>1</cp:revision>
  <dcterms:created xsi:type="dcterms:W3CDTF">2014-01-30T05:12:09Z</dcterms:created>
  <dcterms:modified xsi:type="dcterms:W3CDTF">2014-12-21T01:22:37Z</dcterms:modified>
  <cp:category/>
  <cp:version>1</cp:version>
</cp:coreProperties>
</file>